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6" r:id="rId5"/>
    <p:sldId id="267" r:id="rId6"/>
    <p:sldId id="268" r:id="rId7"/>
    <p:sldId id="260" r:id="rId8"/>
    <p:sldId id="269" r:id="rId9"/>
    <p:sldId id="261" r:id="rId10"/>
    <p:sldId id="272" r:id="rId11"/>
    <p:sldId id="273" r:id="rId12"/>
    <p:sldId id="270" r:id="rId13"/>
    <p:sldId id="275" r:id="rId14"/>
    <p:sldId id="276" r:id="rId15"/>
    <p:sldId id="271" r:id="rId16"/>
    <p:sldId id="277" r:id="rId17"/>
    <p:sldId id="263" r:id="rId18"/>
    <p:sldId id="278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3E299-4BC5-E240-AB99-B7A4BFCB50AD}" type="doc">
      <dgm:prSet loTypeId="urn:microsoft.com/office/officeart/2005/8/layout/cycle5" loCatId="" qsTypeId="urn:microsoft.com/office/officeart/2005/8/quickstyle/simple4" qsCatId="simple" csTypeId="urn:microsoft.com/office/officeart/2005/8/colors/accent1_5" csCatId="accent1" phldr="1"/>
      <dgm:spPr/>
    </dgm:pt>
    <dgm:pt modelId="{5711E837-FD01-1042-90D2-7E5614D69FF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시나리오 구상</a:t>
          </a:r>
          <a:endParaRPr lang="en-US" altLang="ko-KR" sz="1600" dirty="0"/>
        </a:p>
      </dgm:t>
    </dgm:pt>
    <dgm:pt modelId="{3B775F27-B8D8-9D45-BDC3-682684CD9D02}" type="parTrans" cxnId="{421EF54A-465E-9147-BC2E-45A448FC5C6C}">
      <dgm:prSet/>
      <dgm:spPr/>
      <dgm:t>
        <a:bodyPr/>
        <a:lstStyle/>
        <a:p>
          <a:pPr latinLnBrk="1"/>
          <a:endParaRPr lang="ko-KR" altLang="en-US" sz="1600"/>
        </a:p>
      </dgm:t>
    </dgm:pt>
    <dgm:pt modelId="{A55DCCBC-C473-574C-8C51-70513C4C4BE3}" type="sibTrans" cxnId="{421EF54A-465E-9147-BC2E-45A448FC5C6C}">
      <dgm:prSet/>
      <dgm:spPr/>
      <dgm:t>
        <a:bodyPr/>
        <a:lstStyle/>
        <a:p>
          <a:pPr latinLnBrk="1"/>
          <a:endParaRPr lang="ko-KR" altLang="en-US" sz="1600"/>
        </a:p>
      </dgm:t>
    </dgm:pt>
    <dgm:pt modelId="{DC7F7853-905E-274C-93E6-C2726AF0325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저장</a:t>
          </a:r>
        </a:p>
      </dgm:t>
    </dgm:pt>
    <dgm:pt modelId="{AA03A748-FED1-BA4D-AABF-2FB16F0B6B93}" type="parTrans" cxnId="{2FC7FF0F-B400-514B-A5EA-F28D89267B21}">
      <dgm:prSet/>
      <dgm:spPr/>
      <dgm:t>
        <a:bodyPr/>
        <a:lstStyle/>
        <a:p>
          <a:pPr latinLnBrk="1"/>
          <a:endParaRPr lang="ko-KR" altLang="en-US" sz="1600"/>
        </a:p>
      </dgm:t>
    </dgm:pt>
    <dgm:pt modelId="{693EB43D-F323-954A-B648-7CBF8D879AC2}" type="sibTrans" cxnId="{2FC7FF0F-B400-514B-A5EA-F28D89267B21}">
      <dgm:prSet/>
      <dgm:spPr/>
      <dgm:t>
        <a:bodyPr/>
        <a:lstStyle/>
        <a:p>
          <a:pPr latinLnBrk="1"/>
          <a:endParaRPr lang="ko-KR" altLang="en-US" sz="1600"/>
        </a:p>
      </dgm:t>
    </dgm:pt>
    <dgm:pt modelId="{6AE13B6C-1504-BD43-BC0C-27187534C4EF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</a:t>
          </a:r>
        </a:p>
      </dgm:t>
    </dgm:pt>
    <dgm:pt modelId="{8099FB50-FB42-5D45-9C2A-3DD019C6BB95}" type="parTrans" cxnId="{A208A1E4-9362-AF45-B756-9B5D2626D680}">
      <dgm:prSet/>
      <dgm:spPr/>
      <dgm:t>
        <a:bodyPr/>
        <a:lstStyle/>
        <a:p>
          <a:pPr latinLnBrk="1"/>
          <a:endParaRPr lang="ko-KR" altLang="en-US" sz="1600"/>
        </a:p>
      </dgm:t>
    </dgm:pt>
    <dgm:pt modelId="{679C77DB-AA6E-2C47-875E-986DD75DE3C8}" type="sibTrans" cxnId="{A208A1E4-9362-AF45-B756-9B5D2626D680}">
      <dgm:prSet/>
      <dgm:spPr/>
      <dgm:t>
        <a:bodyPr/>
        <a:lstStyle/>
        <a:p>
          <a:pPr latinLnBrk="1"/>
          <a:endParaRPr lang="ko-KR" altLang="en-US" sz="1600"/>
        </a:p>
      </dgm:t>
    </dgm:pt>
    <dgm:pt modelId="{E1FAF4A3-7D8F-624E-AFBD-BAA67DEA884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처리</a:t>
          </a:r>
        </a:p>
      </dgm:t>
    </dgm:pt>
    <dgm:pt modelId="{F119FDDA-2FC7-2540-9F4A-A2DB94EA8805}" type="parTrans" cxnId="{F187334E-0F9D-664F-B2EE-9213507E6409}">
      <dgm:prSet/>
      <dgm:spPr/>
      <dgm:t>
        <a:bodyPr/>
        <a:lstStyle/>
        <a:p>
          <a:pPr latinLnBrk="1"/>
          <a:endParaRPr lang="ko-KR" altLang="en-US" sz="1600"/>
        </a:p>
      </dgm:t>
    </dgm:pt>
    <dgm:pt modelId="{5ABBFCB5-943D-EA41-931C-3670B728C6AA}" type="sibTrans" cxnId="{F187334E-0F9D-664F-B2EE-9213507E6409}">
      <dgm:prSet/>
      <dgm:spPr/>
      <dgm:t>
        <a:bodyPr/>
        <a:lstStyle/>
        <a:p>
          <a:pPr latinLnBrk="1"/>
          <a:endParaRPr lang="ko-KR" altLang="en-US" sz="1600"/>
        </a:p>
      </dgm:t>
    </dgm:pt>
    <dgm:pt modelId="{98333CD5-3A99-6D46-A4B4-0B083D7B2BE1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분석</a:t>
          </a:r>
        </a:p>
      </dgm:t>
    </dgm:pt>
    <dgm:pt modelId="{F0E60D5C-82FE-C140-8BFE-D687B7125524}" type="parTrans" cxnId="{48C34BD2-9900-6746-953B-DAF37DD4718A}">
      <dgm:prSet/>
      <dgm:spPr/>
      <dgm:t>
        <a:bodyPr/>
        <a:lstStyle/>
        <a:p>
          <a:pPr latinLnBrk="1"/>
          <a:endParaRPr lang="ko-KR" altLang="en-US" sz="1600"/>
        </a:p>
      </dgm:t>
    </dgm:pt>
    <dgm:pt modelId="{98909EE1-B28D-D742-9615-5C8000C35918}" type="sibTrans" cxnId="{48C34BD2-9900-6746-953B-DAF37DD4718A}">
      <dgm:prSet/>
      <dgm:spPr/>
      <dgm:t>
        <a:bodyPr/>
        <a:lstStyle/>
        <a:p>
          <a:pPr latinLnBrk="1"/>
          <a:endParaRPr lang="ko-KR" altLang="en-US" sz="1600"/>
        </a:p>
      </dgm:t>
    </dgm:pt>
    <dgm:pt modelId="{D35C3BB8-4D63-BA49-81A9-FBA2EB3976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표현</a:t>
          </a:r>
        </a:p>
      </dgm:t>
    </dgm:pt>
    <dgm:pt modelId="{299C8E4E-EA42-6A47-813C-0E4DC107E04C}" type="parTrans" cxnId="{7923FA45-14B0-3042-A8BC-A40F5E710737}">
      <dgm:prSet/>
      <dgm:spPr/>
      <dgm:t>
        <a:bodyPr/>
        <a:lstStyle/>
        <a:p>
          <a:pPr latinLnBrk="1"/>
          <a:endParaRPr lang="ko-KR" altLang="en-US" sz="1600"/>
        </a:p>
      </dgm:t>
    </dgm:pt>
    <dgm:pt modelId="{90943908-AB26-364E-BAD7-2CA339E9FABF}" type="sibTrans" cxnId="{7923FA45-14B0-3042-A8BC-A40F5E710737}">
      <dgm:prSet/>
      <dgm:spPr/>
      <dgm:t>
        <a:bodyPr/>
        <a:lstStyle/>
        <a:p>
          <a:pPr latinLnBrk="1"/>
          <a:endParaRPr lang="ko-KR" altLang="en-US" sz="1600"/>
        </a:p>
      </dgm:t>
    </dgm:pt>
    <dgm:pt modelId="{5DE5629F-89DA-B54D-9838-98D619D26C45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피드백</a:t>
          </a:r>
        </a:p>
      </dgm:t>
    </dgm:pt>
    <dgm:pt modelId="{FAEBAF6E-45A7-0045-B7FF-DCB655AB7DFE}" type="parTrans" cxnId="{2D2DE30B-9269-AA46-A74E-3311BB61E4B2}">
      <dgm:prSet/>
      <dgm:spPr/>
      <dgm:t>
        <a:bodyPr/>
        <a:lstStyle/>
        <a:p>
          <a:pPr latinLnBrk="1"/>
          <a:endParaRPr lang="ko-KR" altLang="en-US" sz="1600"/>
        </a:p>
      </dgm:t>
    </dgm:pt>
    <dgm:pt modelId="{9BE7088A-5218-BA43-B521-D20C08D92949}" type="sibTrans" cxnId="{2D2DE30B-9269-AA46-A74E-3311BB61E4B2}">
      <dgm:prSet/>
      <dgm:spPr/>
      <dgm:t>
        <a:bodyPr/>
        <a:lstStyle/>
        <a:p>
          <a:pPr latinLnBrk="1"/>
          <a:endParaRPr lang="ko-KR" altLang="en-US" sz="1600"/>
        </a:p>
      </dgm:t>
    </dgm:pt>
    <dgm:pt modelId="{9E4FB21E-8FA7-E44F-929C-0F4BF36D829E}" type="pres">
      <dgm:prSet presAssocID="{3533E299-4BC5-E240-AB99-B7A4BFCB50AD}" presName="cycle" presStyleCnt="0">
        <dgm:presLayoutVars>
          <dgm:dir/>
          <dgm:resizeHandles val="exact"/>
        </dgm:presLayoutVars>
      </dgm:prSet>
      <dgm:spPr/>
    </dgm:pt>
    <dgm:pt modelId="{0C75C61D-1CC0-2746-8626-93F4E06D5260}" type="pres">
      <dgm:prSet presAssocID="{5711E837-FD01-1042-90D2-7E5614D69FFE}" presName="node" presStyleLbl="node1" presStyleIdx="0" presStyleCnt="7">
        <dgm:presLayoutVars>
          <dgm:bulletEnabled val="1"/>
        </dgm:presLayoutVars>
      </dgm:prSet>
      <dgm:spPr/>
    </dgm:pt>
    <dgm:pt modelId="{DF6E7C18-1B77-E445-8544-C4C96B987AAF}" type="pres">
      <dgm:prSet presAssocID="{5711E837-FD01-1042-90D2-7E5614D69FFE}" presName="spNode" presStyleCnt="0"/>
      <dgm:spPr/>
    </dgm:pt>
    <dgm:pt modelId="{25CB3151-E75F-B94B-8892-B255BBDA410E}" type="pres">
      <dgm:prSet presAssocID="{A55DCCBC-C473-574C-8C51-70513C4C4BE3}" presName="sibTrans" presStyleLbl="sibTrans1D1" presStyleIdx="0" presStyleCnt="7"/>
      <dgm:spPr/>
    </dgm:pt>
    <dgm:pt modelId="{FF352B44-A14E-FC4C-A74C-CBE88D3721A0}" type="pres">
      <dgm:prSet presAssocID="{6AE13B6C-1504-BD43-BC0C-27187534C4EF}" presName="node" presStyleLbl="node1" presStyleIdx="1" presStyleCnt="7">
        <dgm:presLayoutVars>
          <dgm:bulletEnabled val="1"/>
        </dgm:presLayoutVars>
      </dgm:prSet>
      <dgm:spPr/>
    </dgm:pt>
    <dgm:pt modelId="{DF787180-3866-7B44-A2D7-A23852243F5A}" type="pres">
      <dgm:prSet presAssocID="{6AE13B6C-1504-BD43-BC0C-27187534C4EF}" presName="spNode" presStyleCnt="0"/>
      <dgm:spPr/>
    </dgm:pt>
    <dgm:pt modelId="{E0F0ADA4-799F-E048-80D0-A10437D9CE8E}" type="pres">
      <dgm:prSet presAssocID="{679C77DB-AA6E-2C47-875E-986DD75DE3C8}" presName="sibTrans" presStyleLbl="sibTrans1D1" presStyleIdx="1" presStyleCnt="7"/>
      <dgm:spPr/>
    </dgm:pt>
    <dgm:pt modelId="{61050552-2051-D645-921C-4C7F3DC6304D}" type="pres">
      <dgm:prSet presAssocID="{DC7F7853-905E-274C-93E6-C2726AF0325A}" presName="node" presStyleLbl="node1" presStyleIdx="2" presStyleCnt="7">
        <dgm:presLayoutVars>
          <dgm:bulletEnabled val="1"/>
        </dgm:presLayoutVars>
      </dgm:prSet>
      <dgm:spPr/>
    </dgm:pt>
    <dgm:pt modelId="{E22BE88F-78ED-1E44-A18B-F6D079D4328F}" type="pres">
      <dgm:prSet presAssocID="{DC7F7853-905E-274C-93E6-C2726AF0325A}" presName="spNode" presStyleCnt="0"/>
      <dgm:spPr/>
    </dgm:pt>
    <dgm:pt modelId="{D24ABE08-C0F8-2646-9BC8-9901ABCB77A9}" type="pres">
      <dgm:prSet presAssocID="{693EB43D-F323-954A-B648-7CBF8D879AC2}" presName="sibTrans" presStyleLbl="sibTrans1D1" presStyleIdx="2" presStyleCnt="7"/>
      <dgm:spPr/>
    </dgm:pt>
    <dgm:pt modelId="{698CDDB9-DB40-BF4B-8CFF-440F8BF8DE3F}" type="pres">
      <dgm:prSet presAssocID="{E1FAF4A3-7D8F-624E-AFBD-BAA67DEA884C}" presName="node" presStyleLbl="node1" presStyleIdx="3" presStyleCnt="7">
        <dgm:presLayoutVars>
          <dgm:bulletEnabled val="1"/>
        </dgm:presLayoutVars>
      </dgm:prSet>
      <dgm:spPr/>
    </dgm:pt>
    <dgm:pt modelId="{D05D4DB9-86BB-4B4D-A877-ABD1948844A1}" type="pres">
      <dgm:prSet presAssocID="{E1FAF4A3-7D8F-624E-AFBD-BAA67DEA884C}" presName="spNode" presStyleCnt="0"/>
      <dgm:spPr/>
    </dgm:pt>
    <dgm:pt modelId="{C5134F0B-9DC7-1347-9640-F82E2FE43E6D}" type="pres">
      <dgm:prSet presAssocID="{5ABBFCB5-943D-EA41-931C-3670B728C6AA}" presName="sibTrans" presStyleLbl="sibTrans1D1" presStyleIdx="3" presStyleCnt="7"/>
      <dgm:spPr/>
    </dgm:pt>
    <dgm:pt modelId="{AF32F5AC-291E-824A-9DAD-553CC49027D7}" type="pres">
      <dgm:prSet presAssocID="{98333CD5-3A99-6D46-A4B4-0B083D7B2BE1}" presName="node" presStyleLbl="node1" presStyleIdx="4" presStyleCnt="7">
        <dgm:presLayoutVars>
          <dgm:bulletEnabled val="1"/>
        </dgm:presLayoutVars>
      </dgm:prSet>
      <dgm:spPr/>
    </dgm:pt>
    <dgm:pt modelId="{242CD2D8-A583-974F-8930-7FAA9CB3B19D}" type="pres">
      <dgm:prSet presAssocID="{98333CD5-3A99-6D46-A4B4-0B083D7B2BE1}" presName="spNode" presStyleCnt="0"/>
      <dgm:spPr/>
    </dgm:pt>
    <dgm:pt modelId="{F19D5028-59D0-BF42-82CF-BFCAC0AC17DB}" type="pres">
      <dgm:prSet presAssocID="{98909EE1-B28D-D742-9615-5C8000C35918}" presName="sibTrans" presStyleLbl="sibTrans1D1" presStyleIdx="4" presStyleCnt="7"/>
      <dgm:spPr/>
    </dgm:pt>
    <dgm:pt modelId="{2021D5FD-76BA-C241-80E8-977DCAD4B05B}" type="pres">
      <dgm:prSet presAssocID="{D35C3BB8-4D63-BA49-81A9-FBA2EB39762A}" presName="node" presStyleLbl="node1" presStyleIdx="5" presStyleCnt="7">
        <dgm:presLayoutVars>
          <dgm:bulletEnabled val="1"/>
        </dgm:presLayoutVars>
      </dgm:prSet>
      <dgm:spPr/>
    </dgm:pt>
    <dgm:pt modelId="{8F8BE0CC-8C0D-AC4D-A26B-51BF5279294B}" type="pres">
      <dgm:prSet presAssocID="{D35C3BB8-4D63-BA49-81A9-FBA2EB39762A}" presName="spNode" presStyleCnt="0"/>
      <dgm:spPr/>
    </dgm:pt>
    <dgm:pt modelId="{A839964A-A03E-5544-8647-B08D1EEBD4DB}" type="pres">
      <dgm:prSet presAssocID="{90943908-AB26-364E-BAD7-2CA339E9FABF}" presName="sibTrans" presStyleLbl="sibTrans1D1" presStyleIdx="5" presStyleCnt="7"/>
      <dgm:spPr/>
    </dgm:pt>
    <dgm:pt modelId="{8695C71B-1DD4-A147-9C7F-96E6497E504B}" type="pres">
      <dgm:prSet presAssocID="{5DE5629F-89DA-B54D-9838-98D619D26C45}" presName="node" presStyleLbl="node1" presStyleIdx="6" presStyleCnt="7">
        <dgm:presLayoutVars>
          <dgm:bulletEnabled val="1"/>
        </dgm:presLayoutVars>
      </dgm:prSet>
      <dgm:spPr/>
    </dgm:pt>
    <dgm:pt modelId="{E11CD01A-2987-8844-97F2-3AA2709E0652}" type="pres">
      <dgm:prSet presAssocID="{5DE5629F-89DA-B54D-9838-98D619D26C45}" presName="spNode" presStyleCnt="0"/>
      <dgm:spPr/>
    </dgm:pt>
    <dgm:pt modelId="{32FC5380-079C-314C-86E8-6E28991DF6FA}" type="pres">
      <dgm:prSet presAssocID="{9BE7088A-5218-BA43-B521-D20C08D92949}" presName="sibTrans" presStyleLbl="sibTrans1D1" presStyleIdx="6" presStyleCnt="7"/>
      <dgm:spPr/>
    </dgm:pt>
  </dgm:ptLst>
  <dgm:cxnLst>
    <dgm:cxn modelId="{A82BC003-7381-B241-9169-309243CA3BDD}" type="presOf" srcId="{5ABBFCB5-943D-EA41-931C-3670B728C6AA}" destId="{C5134F0B-9DC7-1347-9640-F82E2FE43E6D}" srcOrd="0" destOrd="0" presId="urn:microsoft.com/office/officeart/2005/8/layout/cycle5"/>
    <dgm:cxn modelId="{2D2DE30B-9269-AA46-A74E-3311BB61E4B2}" srcId="{3533E299-4BC5-E240-AB99-B7A4BFCB50AD}" destId="{5DE5629F-89DA-B54D-9838-98D619D26C45}" srcOrd="6" destOrd="0" parTransId="{FAEBAF6E-45A7-0045-B7FF-DCB655AB7DFE}" sibTransId="{9BE7088A-5218-BA43-B521-D20C08D92949}"/>
    <dgm:cxn modelId="{A376870E-2254-DC4B-A2EA-7C8F433AAF73}" type="presOf" srcId="{90943908-AB26-364E-BAD7-2CA339E9FABF}" destId="{A839964A-A03E-5544-8647-B08D1EEBD4DB}" srcOrd="0" destOrd="0" presId="urn:microsoft.com/office/officeart/2005/8/layout/cycle5"/>
    <dgm:cxn modelId="{2FC7FF0F-B400-514B-A5EA-F28D89267B21}" srcId="{3533E299-4BC5-E240-AB99-B7A4BFCB50AD}" destId="{DC7F7853-905E-274C-93E6-C2726AF0325A}" srcOrd="2" destOrd="0" parTransId="{AA03A748-FED1-BA4D-AABF-2FB16F0B6B93}" sibTransId="{693EB43D-F323-954A-B648-7CBF8D879AC2}"/>
    <dgm:cxn modelId="{4E8E331C-E6CB-FC4C-8B39-798585B4B0B1}" type="presOf" srcId="{D35C3BB8-4D63-BA49-81A9-FBA2EB39762A}" destId="{2021D5FD-76BA-C241-80E8-977DCAD4B05B}" srcOrd="0" destOrd="0" presId="urn:microsoft.com/office/officeart/2005/8/layout/cycle5"/>
    <dgm:cxn modelId="{E239C521-6512-2F46-97BA-5CE5A6B7A971}" type="presOf" srcId="{679C77DB-AA6E-2C47-875E-986DD75DE3C8}" destId="{E0F0ADA4-799F-E048-80D0-A10437D9CE8E}" srcOrd="0" destOrd="0" presId="urn:microsoft.com/office/officeart/2005/8/layout/cycle5"/>
    <dgm:cxn modelId="{7923FA45-14B0-3042-A8BC-A40F5E710737}" srcId="{3533E299-4BC5-E240-AB99-B7A4BFCB50AD}" destId="{D35C3BB8-4D63-BA49-81A9-FBA2EB39762A}" srcOrd="5" destOrd="0" parTransId="{299C8E4E-EA42-6A47-813C-0E4DC107E04C}" sibTransId="{90943908-AB26-364E-BAD7-2CA339E9FABF}"/>
    <dgm:cxn modelId="{421EF54A-465E-9147-BC2E-45A448FC5C6C}" srcId="{3533E299-4BC5-E240-AB99-B7A4BFCB50AD}" destId="{5711E837-FD01-1042-90D2-7E5614D69FFE}" srcOrd="0" destOrd="0" parTransId="{3B775F27-B8D8-9D45-BDC3-682684CD9D02}" sibTransId="{A55DCCBC-C473-574C-8C51-70513C4C4BE3}"/>
    <dgm:cxn modelId="{F187334E-0F9D-664F-B2EE-9213507E6409}" srcId="{3533E299-4BC5-E240-AB99-B7A4BFCB50AD}" destId="{E1FAF4A3-7D8F-624E-AFBD-BAA67DEA884C}" srcOrd="3" destOrd="0" parTransId="{F119FDDA-2FC7-2540-9F4A-A2DB94EA8805}" sibTransId="{5ABBFCB5-943D-EA41-931C-3670B728C6AA}"/>
    <dgm:cxn modelId="{5676377A-EBE8-3F46-9429-B9B00D23CC81}" type="presOf" srcId="{693EB43D-F323-954A-B648-7CBF8D879AC2}" destId="{D24ABE08-C0F8-2646-9BC8-9901ABCB77A9}" srcOrd="0" destOrd="0" presId="urn:microsoft.com/office/officeart/2005/8/layout/cycle5"/>
    <dgm:cxn modelId="{3C4D8E7A-C678-5E45-925F-BF5BDEAA7B31}" type="presOf" srcId="{6AE13B6C-1504-BD43-BC0C-27187534C4EF}" destId="{FF352B44-A14E-FC4C-A74C-CBE88D3721A0}" srcOrd="0" destOrd="0" presId="urn:microsoft.com/office/officeart/2005/8/layout/cycle5"/>
    <dgm:cxn modelId="{45839E84-D46E-1B4A-A86D-3ED6C087379E}" type="presOf" srcId="{98909EE1-B28D-D742-9615-5C8000C35918}" destId="{F19D5028-59D0-BF42-82CF-BFCAC0AC17DB}" srcOrd="0" destOrd="0" presId="urn:microsoft.com/office/officeart/2005/8/layout/cycle5"/>
    <dgm:cxn modelId="{32B45387-707F-2343-86A9-F499E0C9053F}" type="presOf" srcId="{DC7F7853-905E-274C-93E6-C2726AF0325A}" destId="{61050552-2051-D645-921C-4C7F3DC6304D}" srcOrd="0" destOrd="0" presId="urn:microsoft.com/office/officeart/2005/8/layout/cycle5"/>
    <dgm:cxn modelId="{E263758C-8277-6F43-90E6-C7F06C538456}" type="presOf" srcId="{E1FAF4A3-7D8F-624E-AFBD-BAA67DEA884C}" destId="{698CDDB9-DB40-BF4B-8CFF-440F8BF8DE3F}" srcOrd="0" destOrd="0" presId="urn:microsoft.com/office/officeart/2005/8/layout/cycle5"/>
    <dgm:cxn modelId="{BBFCB3AD-D899-0748-90A8-4A853CF5BB80}" type="presOf" srcId="{5DE5629F-89DA-B54D-9838-98D619D26C45}" destId="{8695C71B-1DD4-A147-9C7F-96E6497E504B}" srcOrd="0" destOrd="0" presId="urn:microsoft.com/office/officeart/2005/8/layout/cycle5"/>
    <dgm:cxn modelId="{83766CB1-97F7-9746-BB85-124B18CEF48B}" type="presOf" srcId="{3533E299-4BC5-E240-AB99-B7A4BFCB50AD}" destId="{9E4FB21E-8FA7-E44F-929C-0F4BF36D829E}" srcOrd="0" destOrd="0" presId="urn:microsoft.com/office/officeart/2005/8/layout/cycle5"/>
    <dgm:cxn modelId="{0FD945BA-5238-894E-A931-14340B962466}" type="presOf" srcId="{5711E837-FD01-1042-90D2-7E5614D69FFE}" destId="{0C75C61D-1CC0-2746-8626-93F4E06D5260}" srcOrd="0" destOrd="0" presId="urn:microsoft.com/office/officeart/2005/8/layout/cycle5"/>
    <dgm:cxn modelId="{1F8D40CF-9BE8-8B4B-877E-09812C48BE10}" type="presOf" srcId="{A55DCCBC-C473-574C-8C51-70513C4C4BE3}" destId="{25CB3151-E75F-B94B-8892-B255BBDA410E}" srcOrd="0" destOrd="0" presId="urn:microsoft.com/office/officeart/2005/8/layout/cycle5"/>
    <dgm:cxn modelId="{48C34BD2-9900-6746-953B-DAF37DD4718A}" srcId="{3533E299-4BC5-E240-AB99-B7A4BFCB50AD}" destId="{98333CD5-3A99-6D46-A4B4-0B083D7B2BE1}" srcOrd="4" destOrd="0" parTransId="{F0E60D5C-82FE-C140-8BFE-D687B7125524}" sibTransId="{98909EE1-B28D-D742-9615-5C8000C35918}"/>
    <dgm:cxn modelId="{A208A1E4-9362-AF45-B756-9B5D2626D680}" srcId="{3533E299-4BC5-E240-AB99-B7A4BFCB50AD}" destId="{6AE13B6C-1504-BD43-BC0C-27187534C4EF}" srcOrd="1" destOrd="0" parTransId="{8099FB50-FB42-5D45-9C2A-3DD019C6BB95}" sibTransId="{679C77DB-AA6E-2C47-875E-986DD75DE3C8}"/>
    <dgm:cxn modelId="{BE4921E9-2A08-7047-B520-BAEFD68CAE98}" type="presOf" srcId="{9BE7088A-5218-BA43-B521-D20C08D92949}" destId="{32FC5380-079C-314C-86E8-6E28991DF6FA}" srcOrd="0" destOrd="0" presId="urn:microsoft.com/office/officeart/2005/8/layout/cycle5"/>
    <dgm:cxn modelId="{8C842AE9-4385-BC46-B59C-2C5C62EBCEB2}" type="presOf" srcId="{98333CD5-3A99-6D46-A4B4-0B083D7B2BE1}" destId="{AF32F5AC-291E-824A-9DAD-553CC49027D7}" srcOrd="0" destOrd="0" presId="urn:microsoft.com/office/officeart/2005/8/layout/cycle5"/>
    <dgm:cxn modelId="{BA0C4952-1FBC-EA4E-8B5F-EE01D9EDB0AC}" type="presParOf" srcId="{9E4FB21E-8FA7-E44F-929C-0F4BF36D829E}" destId="{0C75C61D-1CC0-2746-8626-93F4E06D5260}" srcOrd="0" destOrd="0" presId="urn:microsoft.com/office/officeart/2005/8/layout/cycle5"/>
    <dgm:cxn modelId="{7F1669D9-AE7C-DD46-B5C3-9FE06792C356}" type="presParOf" srcId="{9E4FB21E-8FA7-E44F-929C-0F4BF36D829E}" destId="{DF6E7C18-1B77-E445-8544-C4C96B987AAF}" srcOrd="1" destOrd="0" presId="urn:microsoft.com/office/officeart/2005/8/layout/cycle5"/>
    <dgm:cxn modelId="{E1F81FA5-8B3A-C344-BB79-A647A76DF9A2}" type="presParOf" srcId="{9E4FB21E-8FA7-E44F-929C-0F4BF36D829E}" destId="{25CB3151-E75F-B94B-8892-B255BBDA410E}" srcOrd="2" destOrd="0" presId="urn:microsoft.com/office/officeart/2005/8/layout/cycle5"/>
    <dgm:cxn modelId="{1AEF5CA6-9A36-E246-86C3-A32D06178666}" type="presParOf" srcId="{9E4FB21E-8FA7-E44F-929C-0F4BF36D829E}" destId="{FF352B44-A14E-FC4C-A74C-CBE88D3721A0}" srcOrd="3" destOrd="0" presId="urn:microsoft.com/office/officeart/2005/8/layout/cycle5"/>
    <dgm:cxn modelId="{AB2267E9-1838-2E4C-B3E7-D35638417A3A}" type="presParOf" srcId="{9E4FB21E-8FA7-E44F-929C-0F4BF36D829E}" destId="{DF787180-3866-7B44-A2D7-A23852243F5A}" srcOrd="4" destOrd="0" presId="urn:microsoft.com/office/officeart/2005/8/layout/cycle5"/>
    <dgm:cxn modelId="{B4B96285-4BDE-7D46-BDC9-6A4DF97F519D}" type="presParOf" srcId="{9E4FB21E-8FA7-E44F-929C-0F4BF36D829E}" destId="{E0F0ADA4-799F-E048-80D0-A10437D9CE8E}" srcOrd="5" destOrd="0" presId="urn:microsoft.com/office/officeart/2005/8/layout/cycle5"/>
    <dgm:cxn modelId="{236B94FC-A3F5-BA43-9D02-5F5A4786E5AD}" type="presParOf" srcId="{9E4FB21E-8FA7-E44F-929C-0F4BF36D829E}" destId="{61050552-2051-D645-921C-4C7F3DC6304D}" srcOrd="6" destOrd="0" presId="urn:microsoft.com/office/officeart/2005/8/layout/cycle5"/>
    <dgm:cxn modelId="{320EB940-CABC-4A47-B53B-CCDC63A5B620}" type="presParOf" srcId="{9E4FB21E-8FA7-E44F-929C-0F4BF36D829E}" destId="{E22BE88F-78ED-1E44-A18B-F6D079D4328F}" srcOrd="7" destOrd="0" presId="urn:microsoft.com/office/officeart/2005/8/layout/cycle5"/>
    <dgm:cxn modelId="{A5878F2B-9596-3849-818F-34CA70AED3F4}" type="presParOf" srcId="{9E4FB21E-8FA7-E44F-929C-0F4BF36D829E}" destId="{D24ABE08-C0F8-2646-9BC8-9901ABCB77A9}" srcOrd="8" destOrd="0" presId="urn:microsoft.com/office/officeart/2005/8/layout/cycle5"/>
    <dgm:cxn modelId="{E3B84614-74DF-DD42-B5AD-648E2519839B}" type="presParOf" srcId="{9E4FB21E-8FA7-E44F-929C-0F4BF36D829E}" destId="{698CDDB9-DB40-BF4B-8CFF-440F8BF8DE3F}" srcOrd="9" destOrd="0" presId="urn:microsoft.com/office/officeart/2005/8/layout/cycle5"/>
    <dgm:cxn modelId="{5BB57866-2CC0-174D-ACC1-530FB5798559}" type="presParOf" srcId="{9E4FB21E-8FA7-E44F-929C-0F4BF36D829E}" destId="{D05D4DB9-86BB-4B4D-A877-ABD1948844A1}" srcOrd="10" destOrd="0" presId="urn:microsoft.com/office/officeart/2005/8/layout/cycle5"/>
    <dgm:cxn modelId="{9D0673F0-DC3E-9A46-A053-496B81D056A6}" type="presParOf" srcId="{9E4FB21E-8FA7-E44F-929C-0F4BF36D829E}" destId="{C5134F0B-9DC7-1347-9640-F82E2FE43E6D}" srcOrd="11" destOrd="0" presId="urn:microsoft.com/office/officeart/2005/8/layout/cycle5"/>
    <dgm:cxn modelId="{0355AF46-4C24-4443-83CA-19CC790BE28D}" type="presParOf" srcId="{9E4FB21E-8FA7-E44F-929C-0F4BF36D829E}" destId="{AF32F5AC-291E-824A-9DAD-553CC49027D7}" srcOrd="12" destOrd="0" presId="urn:microsoft.com/office/officeart/2005/8/layout/cycle5"/>
    <dgm:cxn modelId="{6B0F0090-6E93-3A4A-A1CB-E8195E05DF55}" type="presParOf" srcId="{9E4FB21E-8FA7-E44F-929C-0F4BF36D829E}" destId="{242CD2D8-A583-974F-8930-7FAA9CB3B19D}" srcOrd="13" destOrd="0" presId="urn:microsoft.com/office/officeart/2005/8/layout/cycle5"/>
    <dgm:cxn modelId="{947EC3DE-2BCB-004C-9E67-74C0F9BDD778}" type="presParOf" srcId="{9E4FB21E-8FA7-E44F-929C-0F4BF36D829E}" destId="{F19D5028-59D0-BF42-82CF-BFCAC0AC17DB}" srcOrd="14" destOrd="0" presId="urn:microsoft.com/office/officeart/2005/8/layout/cycle5"/>
    <dgm:cxn modelId="{914F037B-C47D-0847-A73A-5F023B79308B}" type="presParOf" srcId="{9E4FB21E-8FA7-E44F-929C-0F4BF36D829E}" destId="{2021D5FD-76BA-C241-80E8-977DCAD4B05B}" srcOrd="15" destOrd="0" presId="urn:microsoft.com/office/officeart/2005/8/layout/cycle5"/>
    <dgm:cxn modelId="{71AFEC4D-63CD-2840-9165-EA88D11F84D2}" type="presParOf" srcId="{9E4FB21E-8FA7-E44F-929C-0F4BF36D829E}" destId="{8F8BE0CC-8C0D-AC4D-A26B-51BF5279294B}" srcOrd="16" destOrd="0" presId="urn:microsoft.com/office/officeart/2005/8/layout/cycle5"/>
    <dgm:cxn modelId="{9F14C0A7-F5DD-294B-AE79-7CCEA6BD640F}" type="presParOf" srcId="{9E4FB21E-8FA7-E44F-929C-0F4BF36D829E}" destId="{A839964A-A03E-5544-8647-B08D1EEBD4DB}" srcOrd="17" destOrd="0" presId="urn:microsoft.com/office/officeart/2005/8/layout/cycle5"/>
    <dgm:cxn modelId="{43162E6B-EE13-D84C-878A-81FA9585AE3F}" type="presParOf" srcId="{9E4FB21E-8FA7-E44F-929C-0F4BF36D829E}" destId="{8695C71B-1DD4-A147-9C7F-96E6497E504B}" srcOrd="18" destOrd="0" presId="urn:microsoft.com/office/officeart/2005/8/layout/cycle5"/>
    <dgm:cxn modelId="{3A120E2C-2258-ED47-934A-95FC3EFD9479}" type="presParOf" srcId="{9E4FB21E-8FA7-E44F-929C-0F4BF36D829E}" destId="{E11CD01A-2987-8844-97F2-3AA2709E0652}" srcOrd="19" destOrd="0" presId="urn:microsoft.com/office/officeart/2005/8/layout/cycle5"/>
    <dgm:cxn modelId="{AC808017-0D7F-2349-9C61-6B49AF443A53}" type="presParOf" srcId="{9E4FB21E-8FA7-E44F-929C-0F4BF36D829E}" destId="{32FC5380-079C-314C-86E8-6E28991DF6FA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5C61D-1CC0-2746-8626-93F4E06D5260}">
      <dsp:nvSpPr>
        <dsp:cNvPr id="0" name=""/>
        <dsp:cNvSpPr/>
      </dsp:nvSpPr>
      <dsp:spPr>
        <a:xfrm>
          <a:off x="3185059" y="272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시나리오 구상</a:t>
          </a:r>
          <a:endParaRPr lang="en-US" altLang="ko-KR" sz="1600" kern="1200" dirty="0"/>
        </a:p>
      </dsp:txBody>
      <dsp:txXfrm>
        <a:off x="3220224" y="37887"/>
        <a:ext cx="1037913" cy="650028"/>
      </dsp:txXfrm>
    </dsp:sp>
    <dsp:sp modelId="{25CB3151-E75F-B94B-8892-B255BBDA410E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2753487" y="122554"/>
              </a:moveTo>
              <a:arcTo wR="2054516" hR="2054516" stAng="17393388" swAng="771097"/>
            </a:path>
          </a:pathLst>
        </a:custGeom>
        <a:noFill/>
        <a:ln w="12700" cap="rnd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52B44-A14E-FC4C-A74C-CBE88D3721A0}">
      <dsp:nvSpPr>
        <dsp:cNvPr id="0" name=""/>
        <dsp:cNvSpPr/>
      </dsp:nvSpPr>
      <dsp:spPr>
        <a:xfrm>
          <a:off x="4791344" y="776269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6667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수집</a:t>
          </a:r>
        </a:p>
      </dsp:txBody>
      <dsp:txXfrm>
        <a:off x="4826509" y="811434"/>
        <a:ext cx="1037913" cy="650028"/>
      </dsp:txXfrm>
    </dsp:sp>
    <dsp:sp modelId="{E0F0ADA4-799F-E048-80D0-A10437D9CE8E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974822" y="1324132"/>
              </a:moveTo>
              <a:arcTo wR="2054516" hR="2054516" stAng="20350549" swAng="1063645"/>
            </a:path>
          </a:pathLst>
        </a:custGeom>
        <a:noFill/>
        <a:ln w="12700" cap="rnd" cmpd="sng" algn="ctr">
          <a:solidFill>
            <a:schemeClr val="accent1">
              <a:shade val="90000"/>
              <a:hueOff val="81441"/>
              <a:satOff val="-8505"/>
              <a:lumOff val="88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50552-2051-D645-921C-4C7F3DC6304D}">
      <dsp:nvSpPr>
        <dsp:cNvPr id="0" name=""/>
        <dsp:cNvSpPr/>
      </dsp:nvSpPr>
      <dsp:spPr>
        <a:xfrm>
          <a:off x="5188064" y="251441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1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저장</a:t>
          </a:r>
        </a:p>
      </dsp:txBody>
      <dsp:txXfrm>
        <a:off x="5223229" y="2549577"/>
        <a:ext cx="1037913" cy="650028"/>
      </dsp:txXfrm>
    </dsp:sp>
    <dsp:sp modelId="{D24ABE08-C0F8-2646-9BC8-9901ABCB77A9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868079" y="3019931"/>
              </a:moveTo>
              <a:arcTo wR="2054516" hR="2054516" stAng="1681664" swAng="834650"/>
            </a:path>
          </a:pathLst>
        </a:custGeom>
        <a:noFill/>
        <a:ln w="12700" cap="rnd" cmpd="sng" algn="ctr">
          <a:solidFill>
            <a:schemeClr val="accent1">
              <a:shade val="90000"/>
              <a:hueOff val="162882"/>
              <a:satOff val="-17010"/>
              <a:lumOff val="176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CDDB9-DB40-BF4B-8CFF-440F8BF8DE3F}">
      <dsp:nvSpPr>
        <dsp:cNvPr id="0" name=""/>
        <dsp:cNvSpPr/>
      </dsp:nvSpPr>
      <dsp:spPr>
        <a:xfrm>
          <a:off x="4076480" y="3908294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처리</a:t>
          </a:r>
        </a:p>
      </dsp:txBody>
      <dsp:txXfrm>
        <a:off x="4111645" y="3943459"/>
        <a:ext cx="1037913" cy="650028"/>
      </dsp:txXfrm>
    </dsp:sp>
    <dsp:sp modelId="{C5134F0B-9DC7-1347-9640-F82E2FE43E6D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2258095" y="4098921"/>
              </a:moveTo>
              <a:arcTo wR="2054516" hR="2054516" stAng="5058799" swAng="682402"/>
            </a:path>
          </a:pathLst>
        </a:custGeom>
        <a:noFill/>
        <a:ln w="12700" cap="rnd" cmpd="sng" algn="ctr">
          <a:solidFill>
            <a:schemeClr val="accent1">
              <a:shade val="90000"/>
              <a:hueOff val="244323"/>
              <a:satOff val="-25515"/>
              <a:lumOff val="264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F5AC-291E-824A-9DAD-553CC49027D7}">
      <dsp:nvSpPr>
        <dsp:cNvPr id="0" name=""/>
        <dsp:cNvSpPr/>
      </dsp:nvSpPr>
      <dsp:spPr>
        <a:xfrm>
          <a:off x="2293637" y="3908294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분석</a:t>
          </a:r>
        </a:p>
      </dsp:txBody>
      <dsp:txXfrm>
        <a:off x="2328802" y="3943459"/>
        <a:ext cx="1037913" cy="650028"/>
      </dsp:txXfrm>
    </dsp:sp>
    <dsp:sp modelId="{F19D5028-59D0-BF42-82CF-BFCAC0AC17DB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526240" y="3427618"/>
              </a:moveTo>
              <a:arcTo wR="2054516" hR="2054516" stAng="8283685" swAng="834650"/>
            </a:path>
          </a:pathLst>
        </a:custGeom>
        <a:noFill/>
        <a:ln w="12700" cap="rnd" cmpd="sng" algn="ctr">
          <a:solidFill>
            <a:schemeClr val="accent1">
              <a:shade val="90000"/>
              <a:hueOff val="325764"/>
              <a:satOff val="-34020"/>
              <a:lumOff val="352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1D5FD-76BA-C241-80E8-977DCAD4B05B}">
      <dsp:nvSpPr>
        <dsp:cNvPr id="0" name=""/>
        <dsp:cNvSpPr/>
      </dsp:nvSpPr>
      <dsp:spPr>
        <a:xfrm>
          <a:off x="1182053" y="2514412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3333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표현</a:t>
          </a:r>
        </a:p>
      </dsp:txBody>
      <dsp:txXfrm>
        <a:off x="1217218" y="2549577"/>
        <a:ext cx="1037913" cy="650028"/>
      </dsp:txXfrm>
    </dsp:sp>
    <dsp:sp modelId="{A839964A-A03E-5544-8647-B08D1EEBD4DB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3000" y="1943526"/>
              </a:moveTo>
              <a:arcTo wR="2054516" hR="2054516" stAng="10985806" swAng="1063645"/>
            </a:path>
          </a:pathLst>
        </a:custGeom>
        <a:noFill/>
        <a:ln w="12700" cap="rnd" cmpd="sng" algn="ctr">
          <a:solidFill>
            <a:schemeClr val="accent1">
              <a:shade val="90000"/>
              <a:hueOff val="407204"/>
              <a:satOff val="-42525"/>
              <a:lumOff val="440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5C71B-1DD4-A147-9C7F-96E6497E504B}">
      <dsp:nvSpPr>
        <dsp:cNvPr id="0" name=""/>
        <dsp:cNvSpPr/>
      </dsp:nvSpPr>
      <dsp:spPr>
        <a:xfrm>
          <a:off x="1578773" y="776269"/>
          <a:ext cx="1108243" cy="7203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피드백</a:t>
          </a:r>
        </a:p>
      </dsp:txBody>
      <dsp:txXfrm>
        <a:off x="1613938" y="811434"/>
        <a:ext cx="1037913" cy="650028"/>
      </dsp:txXfrm>
    </dsp:sp>
    <dsp:sp modelId="{32FC5380-079C-314C-86E8-6E28991DF6FA}">
      <dsp:nvSpPr>
        <dsp:cNvPr id="0" name=""/>
        <dsp:cNvSpPr/>
      </dsp:nvSpPr>
      <dsp:spPr>
        <a:xfrm>
          <a:off x="1684664" y="362902"/>
          <a:ext cx="4109032" cy="4109032"/>
        </a:xfrm>
        <a:custGeom>
          <a:avLst/>
          <a:gdLst/>
          <a:ahLst/>
          <a:cxnLst/>
          <a:rect l="0" t="0" r="0" b="0"/>
          <a:pathLst>
            <a:path>
              <a:moveTo>
                <a:pt x="943334" y="326421"/>
              </a:moveTo>
              <a:arcTo wR="2054516" hR="2054516" stAng="14235515" swAng="771097"/>
            </a:path>
          </a:pathLst>
        </a:custGeom>
        <a:noFill/>
        <a:ln w="12700" cap="rnd" cmpd="sng" algn="ctr">
          <a:solidFill>
            <a:schemeClr val="accent1">
              <a:shade val="90000"/>
              <a:hueOff val="488645"/>
              <a:satOff val="-51030"/>
              <a:lumOff val="5291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2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46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45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15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6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24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748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5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192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138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27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A50D8F-9A40-3545-85F2-47A9B2D5546C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5BC8514-CEEE-2443-B3A7-418967851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154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ongodb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ver.com/main/read.nhn?mode=LSD&amp;mid=sec&amp;sid1=102&amp;oid=421&amp;aid=0005222259" TargetMode="External"/><Relationship Id="rId2" Type="http://schemas.openxmlformats.org/officeDocument/2006/relationships/hyperlink" Target="https://www.news1.kr/articles/?424109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5D90C-AA15-5947-914A-33B75033E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분석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B4E8B-E530-0542-B925-E25E60306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구성부터 시각화까지</a:t>
            </a:r>
          </a:p>
        </p:txBody>
      </p:sp>
    </p:spTree>
    <p:extLst>
      <p:ext uri="{BB962C8B-B14F-4D97-AF65-F5344CB8AC3E}">
        <p14:creationId xmlns:p14="http://schemas.microsoft.com/office/powerpoint/2010/main" val="199439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393153-1FC6-6C46-8EBE-EA15019C3E4D}"/>
              </a:ext>
            </a:extLst>
          </p:cNvPr>
          <p:cNvSpPr/>
          <p:nvPr/>
        </p:nvSpPr>
        <p:spPr>
          <a:xfrm>
            <a:off x="1159824" y="2227896"/>
            <a:ext cx="6096000" cy="3771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640"/>
              </a:lnSpc>
            </a:pP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make_urls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크롤링할 페이지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주소를 만드는 함수</a:t>
            </a:r>
          </a:p>
          <a:p>
            <a:pPr>
              <a:lnSpc>
                <a:spcPts val="1640"/>
              </a:lnSpc>
            </a:pPr>
            <a:r>
              <a:rPr lang="en" altLang="ko-KR" sz="1200" dirty="0"/>
              <a:t>def </a:t>
            </a:r>
            <a:r>
              <a:rPr lang="en" altLang="ko-KR" sz="1200" dirty="0" err="1"/>
              <a:t>make_urls</a:t>
            </a:r>
            <a:r>
              <a:rPr lang="en" altLang="ko-KR" sz="1200" dirty="0"/>
              <a:t>(</a:t>
            </a:r>
            <a:r>
              <a:rPr lang="en" altLang="ko-KR" sz="1200" dirty="0" err="1"/>
              <a:t>query_word</a:t>
            </a:r>
            <a:r>
              <a:rPr lang="en" altLang="ko-KR" sz="1200" dirty="0"/>
              <a:t>, </a:t>
            </a:r>
            <a:r>
              <a:rPr lang="en" altLang="ko-KR" sz="1200" dirty="0" err="1"/>
              <a:t>Nstart</a:t>
            </a:r>
            <a:r>
              <a:rPr lang="en" altLang="ko-KR" sz="1200" dirty="0"/>
              <a:t>, </a:t>
            </a:r>
            <a:r>
              <a:rPr lang="en" altLang="ko-KR" sz="1200" dirty="0" err="1"/>
              <a:t>Ndisplay</a:t>
            </a:r>
            <a:r>
              <a:rPr lang="en" altLang="ko-KR" sz="1200" dirty="0"/>
              <a:t>, </a:t>
            </a:r>
            <a:r>
              <a:rPr lang="en" altLang="ko-KR" sz="1200" dirty="0" err="1"/>
              <a:t>sort_type</a:t>
            </a:r>
            <a:r>
              <a:rPr lang="en" altLang="ko-KR" sz="1200" dirty="0"/>
              <a:t>='sim', </a:t>
            </a:r>
            <a:r>
              <a:rPr lang="en" altLang="ko-KR" sz="1200" dirty="0" err="1"/>
              <a:t>encode_type</a:t>
            </a:r>
            <a:r>
              <a:rPr lang="en" altLang="ko-KR" sz="1200" dirty="0"/>
              <a:t>='json'):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 err="1"/>
              <a:t>urls</a:t>
            </a:r>
            <a:r>
              <a:rPr lang="en" altLang="ko-KR" sz="1200" dirty="0"/>
              <a:t> = []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for </a:t>
            </a:r>
            <a:r>
              <a:rPr lang="en" altLang="ko-KR" sz="1200" dirty="0" err="1"/>
              <a:t>url</a:t>
            </a:r>
            <a:r>
              <a:rPr lang="en" altLang="ko-KR" sz="1200" dirty="0"/>
              <a:t> in </a:t>
            </a:r>
            <a:r>
              <a:rPr lang="en" altLang="ko-KR" sz="1200" dirty="0" err="1"/>
              <a:t>base_url.values</a:t>
            </a:r>
            <a:r>
              <a:rPr lang="en" altLang="ko-KR" sz="1200" dirty="0"/>
              <a:t>():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	</a:t>
            </a:r>
            <a:r>
              <a:rPr lang="en" altLang="ko-KR" sz="1200" dirty="0" err="1"/>
              <a:t>urls.append</a:t>
            </a:r>
            <a:r>
              <a:rPr lang="en" altLang="ko-KR" sz="1200" dirty="0"/>
              <a:t>(</a:t>
            </a:r>
            <a:r>
              <a:rPr lang="en" altLang="ko-KR" sz="1200" dirty="0" err="1"/>
              <a:t>url.format</a:t>
            </a:r>
            <a:r>
              <a:rPr lang="en" altLang="ko-KR" sz="1200" dirty="0"/>
              <a:t>(</a:t>
            </a:r>
            <a:r>
              <a:rPr lang="en" altLang="ko-KR" sz="1200" dirty="0" err="1"/>
              <a:t>encode_type</a:t>
            </a:r>
            <a:r>
              <a:rPr lang="en" altLang="ko-KR" sz="1200" dirty="0"/>
              <a:t>, </a:t>
            </a:r>
            <a:r>
              <a:rPr lang="en" altLang="ko-KR" sz="1200" dirty="0" err="1"/>
              <a:t>query_word</a:t>
            </a:r>
            <a:r>
              <a:rPr lang="en" altLang="ko-KR" sz="1200" dirty="0"/>
              <a:t>, </a:t>
            </a:r>
            <a:r>
              <a:rPr lang="en" altLang="ko-KR" sz="1200" dirty="0" err="1"/>
              <a:t>Nstart</a:t>
            </a:r>
            <a:r>
              <a:rPr lang="en" altLang="ko-KR" sz="1200" dirty="0"/>
              <a:t>, </a:t>
            </a:r>
            <a:r>
              <a:rPr lang="en" altLang="ko-KR" sz="1200" dirty="0" err="1"/>
              <a:t>Ndisplay</a:t>
            </a:r>
            <a:r>
              <a:rPr lang="en" altLang="ko-KR" sz="1200" dirty="0"/>
              <a:t>, </a:t>
            </a:r>
            <a:r>
              <a:rPr lang="en" altLang="ko-KR" sz="1200" dirty="0" err="1"/>
              <a:t>sort_type</a:t>
            </a:r>
            <a:r>
              <a:rPr lang="en" altLang="ko-KR" sz="1200" dirty="0"/>
              <a:t>))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return </a:t>
            </a:r>
            <a:r>
              <a:rPr lang="en" altLang="ko-KR" sz="1200" dirty="0" err="1"/>
              <a:t>urls</a:t>
            </a:r>
            <a:endParaRPr lang="en" altLang="ko-KR" sz="1200" dirty="0"/>
          </a:p>
          <a:p>
            <a:pPr>
              <a:lnSpc>
                <a:spcPts val="1640"/>
              </a:lnSpc>
            </a:pPr>
            <a:b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crawling :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</a:rPr>
              <a:t>입력받은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주소로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호출</a:t>
            </a:r>
          </a:p>
          <a:p>
            <a:pPr>
              <a:lnSpc>
                <a:spcPts val="1640"/>
              </a:lnSpc>
            </a:pPr>
            <a:r>
              <a:rPr lang="en" altLang="ko-KR" sz="1200" dirty="0"/>
              <a:t>def crawling(</a:t>
            </a:r>
            <a:r>
              <a:rPr lang="en" altLang="ko-KR" sz="1200" dirty="0" err="1"/>
              <a:t>urls</a:t>
            </a:r>
            <a:r>
              <a:rPr lang="en" altLang="ko-KR" sz="1200" dirty="0"/>
              <a:t>, headers):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df = </a:t>
            </a:r>
            <a:r>
              <a:rPr lang="en" altLang="ko-KR" sz="1200" dirty="0" err="1"/>
              <a:t>pd.DataFrame</a:t>
            </a:r>
            <a:r>
              <a:rPr lang="en" altLang="ko-KR" sz="1200" dirty="0"/>
              <a:t>()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for </a:t>
            </a:r>
            <a:r>
              <a:rPr lang="en" altLang="ko-KR" sz="1200" dirty="0" err="1"/>
              <a:t>url</a:t>
            </a:r>
            <a:r>
              <a:rPr lang="en" altLang="ko-KR" sz="1200" dirty="0"/>
              <a:t> in </a:t>
            </a:r>
            <a:r>
              <a:rPr lang="en" altLang="ko-KR" sz="1200" dirty="0" err="1"/>
              <a:t>urls</a:t>
            </a:r>
            <a:r>
              <a:rPr lang="en" altLang="ko-KR" sz="1200" dirty="0"/>
              <a:t>: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/>
              <a:t>request = </a:t>
            </a:r>
            <a:r>
              <a:rPr lang="en" altLang="ko-KR" sz="1200" dirty="0" err="1"/>
              <a:t>requests.get</a:t>
            </a:r>
            <a:r>
              <a:rPr lang="en" altLang="ko-KR" sz="1200" dirty="0"/>
              <a:t>(</a:t>
            </a:r>
            <a:r>
              <a:rPr lang="en" altLang="ko-KR" sz="1200" dirty="0" err="1"/>
              <a:t>url</a:t>
            </a:r>
            <a:r>
              <a:rPr lang="en" altLang="ko-KR" sz="1200" dirty="0"/>
              <a:t>, headers=headers)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호출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/>
              <a:t>if (</a:t>
            </a:r>
            <a:r>
              <a:rPr lang="en" altLang="ko-KR" sz="1200" dirty="0" err="1"/>
              <a:t>request.status_code</a:t>
            </a:r>
            <a:r>
              <a:rPr lang="en" altLang="ko-KR" sz="1200" dirty="0"/>
              <a:t> == 200):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성공 시</a:t>
            </a:r>
          </a:p>
          <a:p>
            <a:pPr lvl="3">
              <a:lnSpc>
                <a:spcPts val="1640"/>
              </a:lnSpc>
            </a:pPr>
            <a:r>
              <a:rPr lang="en" altLang="ko-KR" sz="1200" dirty="0"/>
              <a:t>items = </a:t>
            </a:r>
            <a:r>
              <a:rPr lang="en" altLang="ko-KR" sz="1200" dirty="0" err="1"/>
              <a:t>pd.DataFrame</a:t>
            </a:r>
            <a:r>
              <a:rPr lang="en" altLang="ko-KR" sz="1200" dirty="0"/>
              <a:t>(</a:t>
            </a:r>
            <a:r>
              <a:rPr lang="en" altLang="ko-KR" sz="1200" dirty="0" err="1"/>
              <a:t>request.json</a:t>
            </a:r>
            <a:r>
              <a:rPr lang="en" altLang="ko-KR" sz="1200" dirty="0"/>
              <a:t>()['items'])</a:t>
            </a:r>
          </a:p>
          <a:p>
            <a:pPr lvl="3">
              <a:lnSpc>
                <a:spcPts val="1640"/>
              </a:lnSpc>
            </a:pPr>
            <a:r>
              <a:rPr lang="en" altLang="ko-KR" sz="1200" dirty="0"/>
              <a:t>df = </a:t>
            </a:r>
            <a:r>
              <a:rPr lang="en" altLang="ko-KR" sz="1200" dirty="0" err="1"/>
              <a:t>pd.concat</a:t>
            </a:r>
            <a:r>
              <a:rPr lang="en" altLang="ko-KR" sz="1200" dirty="0"/>
              <a:t>([df, items])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/>
              <a:t>else: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오류 시</a:t>
            </a:r>
          </a:p>
          <a:p>
            <a:pPr lvl="2">
              <a:lnSpc>
                <a:spcPts val="1640"/>
              </a:lnSpc>
            </a:pPr>
            <a:r>
              <a:rPr lang="en" altLang="ko-KR" sz="1200" dirty="0"/>
              <a:t>	print("Error code: {}".format(</a:t>
            </a:r>
            <a:r>
              <a:rPr lang="en" altLang="ko-KR" sz="1200" dirty="0" err="1"/>
              <a:t>request.status_code</a:t>
            </a:r>
            <a:r>
              <a:rPr lang="en" altLang="ko-KR" sz="1200" dirty="0"/>
              <a:t>))</a:t>
            </a:r>
          </a:p>
          <a:p>
            <a:pPr lvl="1">
              <a:lnSpc>
                <a:spcPts val="1640"/>
              </a:lnSpc>
            </a:pPr>
            <a:r>
              <a:rPr lang="en" altLang="ko-KR" sz="1200" dirty="0"/>
              <a:t>return df</a:t>
            </a:r>
          </a:p>
        </p:txBody>
      </p:sp>
    </p:spTree>
    <p:extLst>
      <p:ext uri="{BB962C8B-B14F-4D97-AF65-F5344CB8AC3E}">
        <p14:creationId xmlns:p14="http://schemas.microsoft.com/office/powerpoint/2010/main" val="33433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6FDEE-0F70-D249-865C-49F51D9709E0}"/>
              </a:ext>
            </a:extLst>
          </p:cNvPr>
          <p:cNvSpPr txBox="1">
            <a:spLocks/>
          </p:cNvSpPr>
          <p:nvPr/>
        </p:nvSpPr>
        <p:spPr>
          <a:xfrm>
            <a:off x="581192" y="1854064"/>
            <a:ext cx="11029615" cy="50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 결과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2D6F62-4F61-9F49-8072-ED9B6EB0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298"/>
            <a:ext cx="12192000" cy="30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A82FE7-8AEE-D74F-8135-725C2D06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수집한 데이터 검토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단순 텍스트가 아닌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html tag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및 각종 특수기호 보유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 분석 시 방해 요소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출처 별로 값이 없는 항목이 있음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bloggerlink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bloggername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postdate)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전처리 필요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방해 요소 제거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필터링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출처 의미하는 새로운 항목 추가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(type=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뉴스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or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54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0D7DDC-989F-CC4B-B47F-97E1CE27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6"/>
            <a:ext cx="11029615" cy="151204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MongoDB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https://mongodb.com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NoSQL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DataBase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849963-6F13-2248-9EC2-B38ED47D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30" y="2321154"/>
            <a:ext cx="2468253" cy="703645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9497772-6F5A-F048-A346-A7242F7AD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5421"/>
              </p:ext>
            </p:extLst>
          </p:nvPr>
        </p:nvGraphicFramePr>
        <p:xfrm>
          <a:off x="891967" y="3428999"/>
          <a:ext cx="61857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844">
                  <a:extLst>
                    <a:ext uri="{9D8B030D-6E8A-4147-A177-3AD203B41FA5}">
                      <a16:colId xmlns:a16="http://schemas.microsoft.com/office/drawing/2014/main" val="3936023692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3080144981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2336681868"/>
                    </a:ext>
                  </a:extLst>
                </a:gridCol>
                <a:gridCol w="1464294">
                  <a:extLst>
                    <a:ext uri="{9D8B030D-6E8A-4147-A177-3AD203B41FA5}">
                      <a16:colId xmlns:a16="http://schemas.microsoft.com/office/drawing/2014/main" val="3310984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변수명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블로그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지식</a:t>
                      </a:r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8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title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2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originallink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54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37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description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pubDate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6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bloggername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bloggerlink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9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postdate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0808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449560-136B-5F46-8151-45FD3C773502}"/>
              </a:ext>
            </a:extLst>
          </p:cNvPr>
          <p:cNvSpPr txBox="1">
            <a:spLocks/>
          </p:cNvSpPr>
          <p:nvPr/>
        </p:nvSpPr>
        <p:spPr>
          <a:xfrm>
            <a:off x="7388466" y="2229963"/>
            <a:ext cx="4222339" cy="52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SQL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DataBase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라면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0C0900A-AE3A-4C40-9D8A-2D88B079BB5F}"/>
              </a:ext>
            </a:extLst>
          </p:cNvPr>
          <p:cNvSpPr txBox="1">
            <a:spLocks/>
          </p:cNvSpPr>
          <p:nvPr/>
        </p:nvSpPr>
        <p:spPr>
          <a:xfrm>
            <a:off x="7388467" y="4316052"/>
            <a:ext cx="4222339" cy="52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NoSQL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DataBase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라면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F218A10-FD4F-FF44-AC76-A0DE02EE499F}"/>
              </a:ext>
            </a:extLst>
          </p:cNvPr>
          <p:cNvSpPr/>
          <p:nvPr/>
        </p:nvSpPr>
        <p:spPr>
          <a:xfrm>
            <a:off x="7861465" y="2850078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뉴스 테이블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B3F1D15-9FA9-D246-A163-B3718D6C18B0}"/>
              </a:ext>
            </a:extLst>
          </p:cNvPr>
          <p:cNvSpPr/>
          <p:nvPr/>
        </p:nvSpPr>
        <p:spPr>
          <a:xfrm>
            <a:off x="7861465" y="3317177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블로그 테이블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CC14124-5351-1044-AF15-64B5BA6742B2}"/>
              </a:ext>
            </a:extLst>
          </p:cNvPr>
          <p:cNvSpPr/>
          <p:nvPr/>
        </p:nvSpPr>
        <p:spPr>
          <a:xfrm>
            <a:off x="7861465" y="3784276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지식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 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21599-61DD-AF4C-8B46-34AF76FDEEE1}"/>
              </a:ext>
            </a:extLst>
          </p:cNvPr>
          <p:cNvSpPr txBox="1"/>
          <p:nvPr/>
        </p:nvSpPr>
        <p:spPr>
          <a:xfrm>
            <a:off x="9761517" y="3428999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테이블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CE1B7-CEAD-7B47-99F3-BF8AE735A057}"/>
              </a:ext>
            </a:extLst>
          </p:cNvPr>
          <p:cNvSpPr txBox="1"/>
          <p:nvPr/>
        </p:nvSpPr>
        <p:spPr>
          <a:xfrm>
            <a:off x="9812813" y="5385702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/>
              <a:t>한 테이블 안에</a:t>
            </a:r>
            <a:endParaRPr kumimoji="1" lang="en-US" altLang="ko-KR" sz="1600" dirty="0"/>
          </a:p>
          <a:p>
            <a:pPr algn="ctr"/>
            <a:r>
              <a:rPr kumimoji="1" lang="ko-KR" altLang="en-US" sz="1600" dirty="0"/>
              <a:t>저장 가능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85B5953-FBC4-DC4E-8503-DD80B203F4A2}"/>
              </a:ext>
            </a:extLst>
          </p:cNvPr>
          <p:cNvSpPr/>
          <p:nvPr/>
        </p:nvSpPr>
        <p:spPr>
          <a:xfrm>
            <a:off x="7861465" y="4912975"/>
            <a:ext cx="1769423" cy="17134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FF0B5A0-D51A-9D41-93AB-3A44B63E9DB8}"/>
              </a:ext>
            </a:extLst>
          </p:cNvPr>
          <p:cNvSpPr/>
          <p:nvPr/>
        </p:nvSpPr>
        <p:spPr>
          <a:xfrm>
            <a:off x="7979594" y="5035386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뉴스 정보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D55B2F1-3D9A-2949-90D6-97E5687264F1}"/>
              </a:ext>
            </a:extLst>
          </p:cNvPr>
          <p:cNvSpPr/>
          <p:nvPr/>
        </p:nvSpPr>
        <p:spPr>
          <a:xfrm>
            <a:off x="7986155" y="5602590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블로그 정보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4125356-C610-B547-A6DC-A3D1C7077676}"/>
              </a:ext>
            </a:extLst>
          </p:cNvPr>
          <p:cNvSpPr/>
          <p:nvPr/>
        </p:nvSpPr>
        <p:spPr>
          <a:xfrm>
            <a:off x="7986154" y="6130811"/>
            <a:ext cx="1520041" cy="368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지식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정보</a:t>
            </a:r>
          </a:p>
        </p:txBody>
      </p:sp>
    </p:spTree>
    <p:extLst>
      <p:ext uri="{BB962C8B-B14F-4D97-AF65-F5344CB8AC3E}">
        <p14:creationId xmlns:p14="http://schemas.microsoft.com/office/powerpoint/2010/main" val="414030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0D7DDC-989F-CC4B-B47F-97E1CE27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6"/>
            <a:ext cx="11029615" cy="4471969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MongoDB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주요 명령어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DATABASE_NAME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데이터베이스 생성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존재할 경우 사용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db.dropDatabase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사용하고 있는 데이터베이스 삭제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db.createCollection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사용하고 있는 데이터베이스에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생성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.drop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삭제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.insert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document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콜렉션에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도큐먼트 추가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실질적 데이터 추가 기능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db.</a:t>
            </a:r>
            <a:r>
              <a:rPr kumimoji="1" lang="en-US" altLang="ko-KR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.remove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criteria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콜렉션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 기준에 부합하는 도큐먼트 삭제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실질적 데이터 삭제 기능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MongoDB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적재하는 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CLI 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mongoimport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--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DATABASE_NAME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--collection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COLLECTION_NAME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--file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FILE_NAME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 : Studio 3T, Mongo Compass…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AD045-B53E-D140-B4DF-4A3968A731E1}"/>
              </a:ext>
            </a:extLst>
          </p:cNvPr>
          <p:cNvSpPr/>
          <p:nvPr/>
        </p:nvSpPr>
        <p:spPr>
          <a:xfrm>
            <a:off x="9642764" y="1916956"/>
            <a:ext cx="2291937" cy="182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DATABASE</a:t>
            </a:r>
            <a:endParaRPr kumimoji="1"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73DF99-1E18-AB46-B2AE-E45AD508A96A}"/>
              </a:ext>
            </a:extLst>
          </p:cNvPr>
          <p:cNvSpPr/>
          <p:nvPr/>
        </p:nvSpPr>
        <p:spPr>
          <a:xfrm>
            <a:off x="9722631" y="2213091"/>
            <a:ext cx="2115787" cy="6726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COLLECTION</a:t>
            </a:r>
            <a:endParaRPr kumimoji="1"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277269-550B-9047-8AB6-6FFD611571CF}"/>
              </a:ext>
            </a:extLst>
          </p:cNvPr>
          <p:cNvSpPr/>
          <p:nvPr/>
        </p:nvSpPr>
        <p:spPr>
          <a:xfrm>
            <a:off x="9735787" y="3023073"/>
            <a:ext cx="2115787" cy="6726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COLLECTION</a:t>
            </a:r>
            <a:endParaRPr kumimoji="1"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DAFBCA-51CF-5249-9A01-AF89BED4C951}"/>
              </a:ext>
            </a:extLst>
          </p:cNvPr>
          <p:cNvSpPr/>
          <p:nvPr/>
        </p:nvSpPr>
        <p:spPr>
          <a:xfrm>
            <a:off x="9805554" y="2498027"/>
            <a:ext cx="1966355" cy="298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DOCUMENT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DE6AA7-6B47-4D49-9216-FCEF0F2A2E75}"/>
              </a:ext>
            </a:extLst>
          </p:cNvPr>
          <p:cNvSpPr/>
          <p:nvPr/>
        </p:nvSpPr>
        <p:spPr>
          <a:xfrm>
            <a:off x="9805554" y="3303317"/>
            <a:ext cx="1966355" cy="298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DOCUMENT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4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처리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270556-7EED-FE4D-BF8C-23F726D0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7"/>
            <a:ext cx="11029615" cy="517486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샘플 데이터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E899BA7-22A1-4A4E-8104-8428F317F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53667"/>
              </p:ext>
            </p:extLst>
          </p:nvPr>
        </p:nvGraphicFramePr>
        <p:xfrm>
          <a:off x="1212600" y="2434443"/>
          <a:ext cx="9475192" cy="310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475">
                  <a:extLst>
                    <a:ext uri="{9D8B030D-6E8A-4147-A177-3AD203B41FA5}">
                      <a16:colId xmlns:a16="http://schemas.microsoft.com/office/drawing/2014/main" val="3936023692"/>
                    </a:ext>
                  </a:extLst>
                </a:gridCol>
                <a:gridCol w="7932717">
                  <a:extLst>
                    <a:ext uri="{9D8B030D-6E8A-4147-A177-3AD203B41FA5}">
                      <a16:colId xmlns:a16="http://schemas.microsoft.com/office/drawing/2014/main" val="3080144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변수명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8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type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news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2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title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조폐공사 작년부터 보안기능 강화된 새 주민증 서비스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54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originallink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u="sng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2"/>
                        </a:rPr>
                        <a:t>https://www.news1.kr/articles/?4241099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37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link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u="sng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/>
                        </a:rPr>
                        <a:t>https://news.naver.com/main/read.nhn?mode=LSD&amp;mid=sec&amp;sid1=102&amp;oid=421&amp;aid=0005222259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description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한국조폐공사는 지난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2020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월부터 육안으로도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위변조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여부를 쉽게 확인할 수 있도록 보안기능이 대폭 강화된 새 주민증을 국민들에게 서비스 중이라고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15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일 밝혔다 새 주민증은 열과 충격에 강해 쉽게 훼손되지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endParaRPr lang="ko-KR" altLang="en-US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6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pubDate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Mon, 15 Mar 2021 11:42:00 +0900</a:t>
                      </a:r>
                      <a:endParaRPr lang="en" altLang="ko-KR" sz="12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0808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4511AE-65B7-124C-884F-35DDDBD8DE2E}"/>
              </a:ext>
            </a:extLst>
          </p:cNvPr>
          <p:cNvSpPr txBox="1">
            <a:spLocks/>
          </p:cNvSpPr>
          <p:nvPr/>
        </p:nvSpPr>
        <p:spPr>
          <a:xfrm>
            <a:off x="581192" y="5638358"/>
            <a:ext cx="11029615" cy="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예시에서는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title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description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데이터만을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사용하였다 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0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처리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270556-7EED-FE4D-BF8C-23F726D0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6957"/>
            <a:ext cx="11029615" cy="174306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 기반 점수 계산 과정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형태소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분석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명사에 해당하는 단어만 키워드로 분류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빈도수 기반 점수 계산 및 비교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(title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추출된 키워드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3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description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추출된 키워드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1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1C3797-F11C-3249-AA61-268994E1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2" y="3660017"/>
            <a:ext cx="4560536" cy="30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표현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8E5053-5411-7946-BFB2-AB5524580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3"/>
          <a:stretch/>
        </p:blipFill>
        <p:spPr>
          <a:xfrm>
            <a:off x="5993659" y="1921719"/>
            <a:ext cx="5384361" cy="4551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6F1C5-F446-6142-ABEC-B37748688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5"/>
          <a:stretch/>
        </p:blipFill>
        <p:spPr>
          <a:xfrm>
            <a:off x="581192" y="1921719"/>
            <a:ext cx="5579604" cy="45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2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표현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772B6C-ABE7-EF45-84EB-669602C5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9" t="21029" r="8514" b="19886"/>
          <a:stretch/>
        </p:blipFill>
        <p:spPr>
          <a:xfrm>
            <a:off x="1167739" y="1860858"/>
            <a:ext cx="4738255" cy="2588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46110-4C97-3946-BFE2-3B9F4AA41CEA}"/>
              </a:ext>
            </a:extLst>
          </p:cNvPr>
          <p:cNvSpPr txBox="1"/>
          <p:nvPr/>
        </p:nvSpPr>
        <p:spPr>
          <a:xfrm>
            <a:off x="2693720" y="45841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데이터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6D5315-66E7-CC45-B4F0-AA371C764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2" t="23506" r="9007" b="20458"/>
          <a:stretch/>
        </p:blipFill>
        <p:spPr>
          <a:xfrm>
            <a:off x="6286008" y="1860858"/>
            <a:ext cx="4643253" cy="2455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3FAD1-539D-E04C-863A-90811757B903}"/>
              </a:ext>
            </a:extLst>
          </p:cNvPr>
          <p:cNvSpPr txBox="1"/>
          <p:nvPr/>
        </p:nvSpPr>
        <p:spPr>
          <a:xfrm>
            <a:off x="8147832" y="515777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블로그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862B07-39FC-F441-8B33-9E900FDA2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7" t="21922" r="9412" b="23371"/>
          <a:stretch/>
        </p:blipFill>
        <p:spPr>
          <a:xfrm>
            <a:off x="1215239" y="4316082"/>
            <a:ext cx="4643254" cy="23970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CC54B6-9052-444A-A80C-A75CC7D02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21948" r="7327" b="22016"/>
          <a:stretch/>
        </p:blipFill>
        <p:spPr>
          <a:xfrm>
            <a:off x="6333509" y="4330637"/>
            <a:ext cx="4738255" cy="24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피드백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6A8304-D5CD-F944-B692-A3F56B0F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09121"/>
            <a:ext cx="5514808" cy="366755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6217B58-F90B-E04E-B5A7-AA0247A6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049" y="1938481"/>
            <a:ext cx="5814951" cy="400883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결과 품질 평가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’, 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비정상적으로 많은 키워드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’, 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의미 없는 키워드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품질 개선 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 단계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데이터양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및 종류 확대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중복 글 삭제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처리 단계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꼼꼼한 형태소 분석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 후보 정제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분석 단계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단순 출현 개수 외 다른 지표 탐색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0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AF1F-35A6-EC49-968E-60243304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개요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0C1DE1C-911A-BA48-ADC8-4249244B0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554900"/>
              </p:ext>
            </p:extLst>
          </p:nvPr>
        </p:nvGraphicFramePr>
        <p:xfrm>
          <a:off x="2356819" y="1959429"/>
          <a:ext cx="7478362" cy="46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1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구상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326AC-3DCB-DF4C-A6FE-554374E6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72803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시나리오 구상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인터넷에서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한국조폐공사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하면 어떤 키워드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떠오르는지 알아보자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타겟 데이터 후보 탐색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고려사항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연관성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신뢰성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접근성 등등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 후보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 및 기타 보도 자료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SNS,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블로그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수집 방법 모색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예시에서는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뉴스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불러올 예정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ts val="14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결과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뉴스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블로그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67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2E4BE-6E50-3243-A409-AE215FA5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0552"/>
            <a:ext cx="11029615" cy="455826"/>
          </a:xfrm>
        </p:spPr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openAPI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목록 및 안내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107D466-D3E2-B14B-BAEC-1AF8188E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0896"/>
              </p:ext>
            </p:extLst>
          </p:nvPr>
        </p:nvGraphicFramePr>
        <p:xfrm>
          <a:off x="876444" y="2772564"/>
          <a:ext cx="10439109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2">
                  <a:extLst>
                    <a:ext uri="{9D8B030D-6E8A-4147-A177-3AD203B41FA5}">
                      <a16:colId xmlns:a16="http://schemas.microsoft.com/office/drawing/2014/main" val="499586218"/>
                    </a:ext>
                  </a:extLst>
                </a:gridCol>
                <a:gridCol w="5443202">
                  <a:extLst>
                    <a:ext uri="{9D8B030D-6E8A-4147-A177-3AD203B41FA5}">
                      <a16:colId xmlns:a16="http://schemas.microsoft.com/office/drawing/2014/main" val="3041217472"/>
                    </a:ext>
                  </a:extLst>
                </a:gridCol>
                <a:gridCol w="2064675">
                  <a:extLst>
                    <a:ext uri="{9D8B030D-6E8A-4147-A177-3AD203B41FA5}">
                      <a16:colId xmlns:a16="http://schemas.microsoft.com/office/drawing/2014/main" val="97800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호출제한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8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검색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네이버 블로그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이미지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웹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뉴스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사전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책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카페 등 검색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25,000</a:t>
                      </a:r>
                      <a:r>
                        <a:rPr lang="ko-KR" altLang="en-US" sz="1600" dirty="0"/>
                        <a:t>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네이버 아이디로 로그인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외부사이트에서 네이버 아이디로 로그인 기능 구현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없음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02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네이버 회원 프로필 조회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네이버 회원 이름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이메일 주소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휴대전화번호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별명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성별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생일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연령대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출생연도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프로필 조회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없음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Papago </a:t>
                      </a:r>
                      <a:r>
                        <a:rPr lang="ko-KR" altLang="en-US" sz="1600" dirty="0"/>
                        <a:t>번역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Papago </a:t>
                      </a:r>
                      <a:r>
                        <a:rPr lang="ko-KR" altLang="en-US" sz="1600" dirty="0"/>
                        <a:t>번역 </a:t>
                      </a:r>
                      <a:r>
                        <a:rPr lang="ko-KR" altLang="en-US" sz="1600" dirty="0" err="1"/>
                        <a:t>인공신경망</a:t>
                      </a:r>
                      <a:r>
                        <a:rPr lang="ko-KR" altLang="en-US" sz="1600" dirty="0"/>
                        <a:t> 기반 기계 번역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10,000</a:t>
                      </a:r>
                      <a:r>
                        <a:rPr lang="ko-KR" altLang="en-US" sz="1600" dirty="0"/>
                        <a:t>글자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1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CLOVA Face Recognition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입력된 사진을 </a:t>
                      </a:r>
                      <a:r>
                        <a:rPr lang="ko-KR" altLang="en-US" sz="1600" dirty="0" err="1"/>
                        <a:t>입력받아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얼굴윤곽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부위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표정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유명인 </a:t>
                      </a:r>
                      <a:r>
                        <a:rPr lang="ko-KR" altLang="en-US" sz="1600" dirty="0" err="1"/>
                        <a:t>닮음도를</a:t>
                      </a:r>
                      <a:r>
                        <a:rPr lang="ko-KR" altLang="en-US" sz="1600" dirty="0"/>
                        <a:t> 리턴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1,000</a:t>
                      </a:r>
                      <a:r>
                        <a:rPr lang="ko-KR" altLang="en-US" sz="1600" dirty="0"/>
                        <a:t>건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9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데이터랩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검색어트렌드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통합검색어</a:t>
                      </a:r>
                      <a:r>
                        <a:rPr lang="ko-KR" altLang="en-US" sz="1600" dirty="0"/>
                        <a:t> 트렌드 조회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1,000</a:t>
                      </a:r>
                      <a:r>
                        <a:rPr lang="ko-KR" altLang="en-US" sz="1600" dirty="0"/>
                        <a:t>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29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데이터랩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쇼핑인사이트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쇼핑인사이트 분야별 트렌드 조회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1,000</a:t>
                      </a:r>
                      <a:r>
                        <a:rPr lang="ko-KR" altLang="en-US" sz="1600" dirty="0"/>
                        <a:t>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</a:t>
                      </a:r>
                      <a:endParaRPr lang="ko-KR" altLang="en-US" sz="16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17698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A17AEF2-AA31-7948-A094-DB79E1264A56}"/>
              </a:ext>
            </a:extLst>
          </p:cNvPr>
          <p:cNvSpPr/>
          <p:nvPr/>
        </p:nvSpPr>
        <p:spPr>
          <a:xfrm>
            <a:off x="1923803" y="3051958"/>
            <a:ext cx="843148" cy="4957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76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69AB3F-63D9-354D-AD3B-F4EEFB4DE796}"/>
              </a:ext>
            </a:extLst>
          </p:cNvPr>
          <p:cNvGrpSpPr/>
          <p:nvPr/>
        </p:nvGrpSpPr>
        <p:grpSpPr>
          <a:xfrm>
            <a:off x="4134062" y="1856759"/>
            <a:ext cx="2520078" cy="5001241"/>
            <a:chOff x="4303080" y="1856759"/>
            <a:chExt cx="2520078" cy="50012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329F64-BFD6-D849-AF14-0E4B081E3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30"/>
            <a:stretch/>
          </p:blipFill>
          <p:spPr>
            <a:xfrm>
              <a:off x="4303080" y="1856759"/>
              <a:ext cx="2520078" cy="5001241"/>
            </a:xfrm>
            <a:prstGeom prst="rect">
              <a:avLst/>
            </a:prstGeom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34BC0EA-6040-3C4D-AF89-EC36DA6C1A61}"/>
                </a:ext>
              </a:extLst>
            </p:cNvPr>
            <p:cNvSpPr/>
            <p:nvPr/>
          </p:nvSpPr>
          <p:spPr>
            <a:xfrm>
              <a:off x="4807289" y="6108340"/>
              <a:ext cx="1486633" cy="55371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17A71B-279B-0A4D-8906-24924A30C924}"/>
              </a:ext>
            </a:extLst>
          </p:cNvPr>
          <p:cNvGrpSpPr/>
          <p:nvPr/>
        </p:nvGrpSpPr>
        <p:grpSpPr>
          <a:xfrm>
            <a:off x="1212864" y="1822814"/>
            <a:ext cx="2520078" cy="4998248"/>
            <a:chOff x="1529699" y="1828800"/>
            <a:chExt cx="2520078" cy="49982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A34600-228E-0F47-8096-EDF4C8060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85"/>
            <a:stretch/>
          </p:blipFill>
          <p:spPr>
            <a:xfrm>
              <a:off x="1529699" y="1828800"/>
              <a:ext cx="2520078" cy="4998248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53493DC7-DD37-8A48-8EE3-289691A3B88E}"/>
                </a:ext>
              </a:extLst>
            </p:cNvPr>
            <p:cNvSpPr/>
            <p:nvPr/>
          </p:nvSpPr>
          <p:spPr>
            <a:xfrm>
              <a:off x="1529699" y="2318135"/>
              <a:ext cx="1807267" cy="36568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3D4B4D-0754-F44C-8F62-637B7C1A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85"/>
          <a:stretch/>
        </p:blipFill>
        <p:spPr>
          <a:xfrm>
            <a:off x="7366951" y="1822814"/>
            <a:ext cx="2523830" cy="50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85E064E-1E22-2145-83E9-4FF230D7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770936"/>
            <a:ext cx="11029615" cy="1100161"/>
          </a:xfrm>
        </p:spPr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네이버 개발자 센터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www.developers.naver.com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애플리케이션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등록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A382A-03E6-C549-89E6-0CD37D28E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95" b="30609"/>
          <a:stretch/>
        </p:blipFill>
        <p:spPr>
          <a:xfrm>
            <a:off x="4434540" y="2968038"/>
            <a:ext cx="3301087" cy="24225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FB125-8FC0-464C-8D79-4A828C7C8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41" b="6320"/>
          <a:stretch/>
        </p:blipFill>
        <p:spPr>
          <a:xfrm>
            <a:off x="4521658" y="5357422"/>
            <a:ext cx="3301087" cy="8213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7450593-B9BB-8944-93A5-A635EDAA2268}"/>
              </a:ext>
            </a:extLst>
          </p:cNvPr>
          <p:cNvGrpSpPr/>
          <p:nvPr/>
        </p:nvGrpSpPr>
        <p:grpSpPr>
          <a:xfrm>
            <a:off x="482844" y="2926077"/>
            <a:ext cx="3873976" cy="2999710"/>
            <a:chOff x="577847" y="2811964"/>
            <a:chExt cx="3873976" cy="29997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2E7CB7-66A9-A345-9805-EE7F14E55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598" b="71978"/>
            <a:stretch/>
          </p:blipFill>
          <p:spPr>
            <a:xfrm>
              <a:off x="577847" y="2811964"/>
              <a:ext cx="3873976" cy="112883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59EFA4F-86F1-C14B-A570-0561BFDCB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8" b="50167"/>
            <a:stretch/>
          </p:blipFill>
          <p:spPr>
            <a:xfrm>
              <a:off x="646163" y="3940801"/>
              <a:ext cx="3796262" cy="1870873"/>
            </a:xfrm>
            <a:prstGeom prst="rect">
              <a:avLst/>
            </a:prstGeom>
          </p:spPr>
        </p:pic>
      </p:grp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F52C8026-A984-7F4B-B10F-6231A84B619D}"/>
              </a:ext>
            </a:extLst>
          </p:cNvPr>
          <p:cNvSpPr txBox="1">
            <a:spLocks/>
          </p:cNvSpPr>
          <p:nvPr/>
        </p:nvSpPr>
        <p:spPr>
          <a:xfrm>
            <a:off x="8282484" y="3127956"/>
            <a:ext cx="2662606" cy="2422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애플리케이션 이름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서비스 환경 설정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등록하기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6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A4009-80D6-2C4F-9884-C77FB99B99B5}"/>
              </a:ext>
            </a:extLst>
          </p:cNvPr>
          <p:cNvSpPr txBox="1">
            <a:spLocks/>
          </p:cNvSpPr>
          <p:nvPr/>
        </p:nvSpPr>
        <p:spPr>
          <a:xfrm>
            <a:off x="581191" y="1770936"/>
            <a:ext cx="11029615" cy="110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 아이디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 시크릿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발급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806CA9-0357-124E-B977-C4AC753A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57" b="38528"/>
          <a:stretch/>
        </p:blipFill>
        <p:spPr>
          <a:xfrm>
            <a:off x="4111622" y="2871097"/>
            <a:ext cx="3968751" cy="34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A4009-80D6-2C4F-9884-C77FB99B99B5}"/>
              </a:ext>
            </a:extLst>
          </p:cNvPr>
          <p:cNvSpPr txBox="1">
            <a:spLocks/>
          </p:cNvSpPr>
          <p:nvPr/>
        </p:nvSpPr>
        <p:spPr>
          <a:xfrm>
            <a:off x="581191" y="1770936"/>
            <a:ext cx="11029615" cy="165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방법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개발하기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사용하는 서비스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 가이드 참조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호출 예시 코드 제공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(java, php,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node.js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c#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C6D439-AA39-A14A-B0B3-64C5D4382B22}"/>
              </a:ext>
            </a:extLst>
          </p:cNvPr>
          <p:cNvSpPr/>
          <p:nvPr/>
        </p:nvSpPr>
        <p:spPr>
          <a:xfrm>
            <a:off x="2578921" y="3378533"/>
            <a:ext cx="7034153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os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sys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import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"YOUR_CLIENT_ID"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"YOUR_CLIENT_SECRET"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urllib.parse.quote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("검색할 단어")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https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://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openapi.naver.com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/v1/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search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blog?query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=" +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#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json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결과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#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https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://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openapi.naver.com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/v1/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search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blog.xml?query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=" +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encText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#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xml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결과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urllib.request.Request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request.add_header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X-Naver-Client-Id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",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client_id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request.add_header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X-Naver-Client-Secret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",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client_secret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urllib.request.urlopen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request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response.getcode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==200):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response_body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response.read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print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response_body.decode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('utf-8'))</a:t>
            </a:r>
          </a:p>
          <a:p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else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print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("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Error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:" + </a:t>
            </a:r>
            <a:r>
              <a:rPr lang="ko-KR" altLang="en-US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rescode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042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F4B3-5DD2-4647-934D-5E5EE83A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51944B-AF13-674B-A906-5DF813483464}"/>
              </a:ext>
            </a:extLst>
          </p:cNvPr>
          <p:cNvSpPr/>
          <p:nvPr/>
        </p:nvSpPr>
        <p:spPr>
          <a:xfrm>
            <a:off x="874817" y="2059700"/>
            <a:ext cx="8364186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/>
              <a:t>import </a:t>
            </a:r>
            <a:r>
              <a:rPr lang="en" altLang="ko-KR" sz="1200" dirty="0" err="1"/>
              <a:t>os</a:t>
            </a:r>
            <a:endParaRPr lang="en" altLang="ko-KR" sz="1200" dirty="0"/>
          </a:p>
          <a:p>
            <a:r>
              <a:rPr lang="en" altLang="ko-KR" sz="1200" dirty="0"/>
              <a:t>import sys</a:t>
            </a:r>
          </a:p>
          <a:p>
            <a:r>
              <a:rPr lang="en" altLang="ko-KR" sz="1200" dirty="0"/>
              <a:t>import pandas as pd</a:t>
            </a:r>
          </a:p>
          <a:p>
            <a:r>
              <a:rPr lang="en" altLang="ko-KR" sz="1200" dirty="0"/>
              <a:t>import requests</a:t>
            </a:r>
          </a:p>
          <a:p>
            <a:br>
              <a:rPr lang="en" altLang="ko-KR" sz="1200" dirty="0"/>
            </a:br>
            <a:r>
              <a:rPr lang="en" altLang="ko-KR" sz="1200" dirty="0"/>
              <a:t>if __name__ == '__main__':</a:t>
            </a:r>
          </a:p>
          <a:p>
            <a:pPr lvl="1"/>
            <a:r>
              <a:rPr lang="en" altLang="ko-KR" sz="1200" dirty="0" err="1"/>
              <a:t>query_word</a:t>
            </a:r>
            <a:r>
              <a:rPr lang="en" altLang="ko-KR" sz="1200" dirty="0"/>
              <a:t> = "</a:t>
            </a:r>
            <a:r>
              <a:rPr lang="ko-KR" altLang="en-US" sz="1200" dirty="0"/>
              <a:t>한국조폐공사</a:t>
            </a:r>
            <a:r>
              <a:rPr lang="en-US" altLang="ko-KR" sz="1200" dirty="0"/>
              <a:t>”	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검색할 키워드</a:t>
            </a:r>
          </a:p>
          <a:p>
            <a:pPr lvl="1"/>
            <a:r>
              <a:rPr lang="en" altLang="ko-KR" sz="1200" dirty="0" err="1"/>
              <a:t>Ndisplay</a:t>
            </a:r>
            <a:r>
              <a:rPr lang="en" altLang="ko-KR" sz="1200" dirty="0"/>
              <a:t> = 100	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검색 결과 출력 건수</a:t>
            </a:r>
          </a:p>
          <a:p>
            <a:pPr lvl="1"/>
            <a:r>
              <a:rPr lang="en" altLang="ko-KR" sz="1200" dirty="0" err="1"/>
              <a:t>Nstart</a:t>
            </a:r>
            <a:r>
              <a:rPr lang="en" altLang="ko-KR" sz="1200" dirty="0"/>
              <a:t> = 1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검색 시작 위치</a:t>
            </a:r>
          </a:p>
          <a:p>
            <a:pPr lvl="1"/>
            <a:r>
              <a:rPr lang="en" altLang="ko-KR" sz="1200" dirty="0" err="1"/>
              <a:t>client_id</a:t>
            </a:r>
            <a:r>
              <a:rPr lang="en" altLang="ko-KR" sz="1200" dirty="0"/>
              <a:t> = '7xT5apJ1MOfu4xp4LyfV'</a:t>
            </a:r>
          </a:p>
          <a:p>
            <a:pPr lvl="1"/>
            <a:r>
              <a:rPr lang="en" altLang="ko-KR" sz="1200" dirty="0" err="1"/>
              <a:t>client_secret</a:t>
            </a:r>
            <a:r>
              <a:rPr lang="en" altLang="ko-KR" sz="1200" dirty="0"/>
              <a:t> = 'xXSwW40yhU'</a:t>
            </a:r>
          </a:p>
          <a:p>
            <a:pPr lvl="1"/>
            <a:r>
              <a:rPr lang="en" altLang="ko-KR" sz="1200" dirty="0" err="1"/>
              <a:t>base_url</a:t>
            </a:r>
            <a:r>
              <a:rPr lang="en" altLang="ko-KR" sz="1200" dirty="0"/>
              <a:t> = {</a:t>
            </a:r>
          </a:p>
          <a:p>
            <a:pPr lvl="1"/>
            <a:r>
              <a:rPr lang="en" altLang="ko-KR" sz="1200" dirty="0"/>
              <a:t>'news': "https://</a:t>
            </a:r>
            <a:r>
              <a:rPr lang="en" altLang="ko-KR" sz="1200" dirty="0" err="1"/>
              <a:t>openapi.naver.com</a:t>
            </a:r>
            <a:r>
              <a:rPr lang="en" altLang="ko-KR" sz="1200" dirty="0"/>
              <a:t>/v1/search/news.{}?query={}&amp;start={}&amp;display={}&amp;sort={}",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뉴스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포맷</a:t>
            </a:r>
          </a:p>
          <a:p>
            <a:pPr lvl="1"/>
            <a:r>
              <a:rPr lang="en-US" altLang="ko-KR" sz="1200" dirty="0"/>
              <a:t>'</a:t>
            </a:r>
            <a:r>
              <a:rPr lang="en" altLang="ko-KR" sz="1200" dirty="0"/>
              <a:t>blog': "https://</a:t>
            </a:r>
            <a:r>
              <a:rPr lang="en" altLang="ko-KR" sz="1200" dirty="0" err="1"/>
              <a:t>openapi.naver.com</a:t>
            </a:r>
            <a:r>
              <a:rPr lang="en" altLang="ko-KR" sz="1200" dirty="0"/>
              <a:t>/v1/search/blog.{}?query={}&amp;start={}&amp;display={}&amp;sort={}",	 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블로그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포맷</a:t>
            </a:r>
          </a:p>
          <a:p>
            <a:pPr lvl="1"/>
            <a:r>
              <a:rPr lang="en-US" altLang="ko-KR" sz="1200" dirty="0"/>
              <a:t>'</a:t>
            </a:r>
            <a:r>
              <a:rPr lang="en" altLang="ko-KR" sz="1200" dirty="0"/>
              <a:t>kin': "https://</a:t>
            </a:r>
            <a:r>
              <a:rPr lang="en" altLang="ko-KR" sz="1200" dirty="0" err="1"/>
              <a:t>openapi.naver.com</a:t>
            </a:r>
            <a:r>
              <a:rPr lang="en" altLang="ko-KR" sz="1200" dirty="0"/>
              <a:t>/v1/search/kin.{}?query={}&amp;start={}&amp;display={}&amp;sort={}" 	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지식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" altLang="ko-KR" sz="12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포맷</a:t>
            </a:r>
          </a:p>
          <a:p>
            <a:pPr lvl="1"/>
            <a:r>
              <a:rPr lang="en-US" altLang="ko-KR" sz="1200" dirty="0"/>
              <a:t>}</a:t>
            </a:r>
          </a:p>
          <a:p>
            <a:pPr lvl="1"/>
            <a:r>
              <a:rPr lang="en" altLang="ko-KR" sz="1200" dirty="0"/>
              <a:t>headers = { 	</a:t>
            </a:r>
            <a:r>
              <a:rPr lang="en" altLang="ko-KR" sz="1200" dirty="0">
                <a:solidFill>
                  <a:schemeClr val="accent6">
                    <a:lumMod val="75000"/>
                  </a:schemeClr>
                </a:solidFill>
              </a:rPr>
              <a:t># API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호출할 때 필요한 클라이언트 아이디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클라이언트 시크릿 전송</a:t>
            </a:r>
          </a:p>
          <a:p>
            <a:pPr lvl="1"/>
            <a:r>
              <a:rPr lang="en-US" altLang="ko-KR" sz="1200" dirty="0"/>
              <a:t>"</a:t>
            </a:r>
            <a:r>
              <a:rPr lang="en" altLang="ko-KR" sz="1200" dirty="0"/>
              <a:t>X-</a:t>
            </a:r>
            <a:r>
              <a:rPr lang="en" altLang="ko-KR" sz="1200" dirty="0" err="1"/>
              <a:t>Naver</a:t>
            </a:r>
            <a:r>
              <a:rPr lang="en" altLang="ko-KR" sz="1200" dirty="0"/>
              <a:t>-Client-Id": </a:t>
            </a:r>
            <a:r>
              <a:rPr lang="en" altLang="ko-KR" sz="1200" dirty="0" err="1"/>
              <a:t>client_id</a:t>
            </a:r>
            <a:r>
              <a:rPr lang="en" altLang="ko-KR" sz="1200" dirty="0"/>
              <a:t>,</a:t>
            </a:r>
          </a:p>
          <a:p>
            <a:pPr lvl="1"/>
            <a:r>
              <a:rPr lang="en" altLang="ko-KR" sz="1200" dirty="0"/>
              <a:t>"X-</a:t>
            </a:r>
            <a:r>
              <a:rPr lang="en" altLang="ko-KR" sz="1200" dirty="0" err="1"/>
              <a:t>Naver</a:t>
            </a:r>
            <a:r>
              <a:rPr lang="en" altLang="ko-KR" sz="1200" dirty="0"/>
              <a:t>-Client-Secret": </a:t>
            </a:r>
            <a:r>
              <a:rPr lang="en" altLang="ko-KR" sz="1200" dirty="0" err="1"/>
              <a:t>client_secret</a:t>
            </a:r>
            <a:endParaRPr lang="en" altLang="ko-KR" sz="1200" dirty="0"/>
          </a:p>
          <a:p>
            <a:pPr lvl="1"/>
            <a:r>
              <a:rPr lang="en" altLang="ko-KR" sz="1200" dirty="0"/>
              <a:t>}</a:t>
            </a:r>
          </a:p>
          <a:p>
            <a:pPr lvl="1"/>
            <a:r>
              <a:rPr lang="en" altLang="ko-KR" sz="1200" dirty="0" err="1"/>
              <a:t>urls</a:t>
            </a:r>
            <a:r>
              <a:rPr lang="en" altLang="ko-KR" sz="1200" dirty="0"/>
              <a:t> = </a:t>
            </a:r>
            <a:r>
              <a:rPr lang="en" altLang="ko-KR" sz="1200" dirty="0" err="1"/>
              <a:t>make_urls</a:t>
            </a:r>
            <a:r>
              <a:rPr lang="en" altLang="ko-KR" sz="1200" dirty="0"/>
              <a:t>(</a:t>
            </a:r>
            <a:r>
              <a:rPr lang="en" altLang="ko-KR" sz="1200" dirty="0" err="1"/>
              <a:t>query_word</a:t>
            </a:r>
            <a:r>
              <a:rPr lang="en" altLang="ko-KR" sz="1200" dirty="0"/>
              <a:t>, </a:t>
            </a:r>
            <a:r>
              <a:rPr lang="en" altLang="ko-KR" sz="1200" dirty="0" err="1"/>
              <a:t>Nstart</a:t>
            </a:r>
            <a:r>
              <a:rPr lang="en" altLang="ko-KR" sz="1200" dirty="0"/>
              <a:t>, </a:t>
            </a:r>
            <a:r>
              <a:rPr lang="en" altLang="ko-KR" sz="1200" dirty="0" err="1"/>
              <a:t>Ndisplay</a:t>
            </a:r>
            <a:r>
              <a:rPr lang="en" altLang="ko-KR" sz="1200" dirty="0"/>
              <a:t>)</a:t>
            </a:r>
          </a:p>
          <a:p>
            <a:pPr lvl="1"/>
            <a:r>
              <a:rPr lang="en" altLang="ko-KR" sz="1200" dirty="0"/>
              <a:t>df = crawling(</a:t>
            </a:r>
            <a:r>
              <a:rPr lang="en" altLang="ko-KR" sz="1200" dirty="0" err="1"/>
              <a:t>urls</a:t>
            </a:r>
            <a:r>
              <a:rPr lang="en" altLang="ko-KR" sz="1200" dirty="0"/>
              <a:t>, headers)</a:t>
            </a:r>
          </a:p>
          <a:p>
            <a:pPr lvl="1"/>
            <a:r>
              <a:rPr lang="en" altLang="ko-KR" sz="1200" dirty="0" err="1"/>
              <a:t>df.to_csv</a:t>
            </a:r>
            <a:r>
              <a:rPr lang="en" altLang="ko-KR" sz="1200" dirty="0"/>
              <a:t>("</a:t>
            </a:r>
            <a:r>
              <a:rPr lang="en" altLang="ko-KR" sz="1200" dirty="0" err="1"/>
              <a:t>news_search_result.csv</a:t>
            </a:r>
            <a:r>
              <a:rPr lang="en" altLang="ko-KR" sz="12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559078325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505</TotalTime>
  <Words>1372</Words>
  <Application>Microsoft Macintosh PowerPoint</Application>
  <PresentationFormat>와이드스크린</PresentationFormat>
  <Paragraphs>236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Malgun Gothic</vt:lpstr>
      <vt:lpstr>Gill Sans MT</vt:lpstr>
      <vt:lpstr>Wingdings 2</vt:lpstr>
      <vt:lpstr>분할</vt:lpstr>
      <vt:lpstr>데이터 분석 과정</vt:lpstr>
      <vt:lpstr>개요</vt:lpstr>
      <vt:lpstr>시나리오 구상 &amp; 수집</vt:lpstr>
      <vt:lpstr>수집</vt:lpstr>
      <vt:lpstr>수집</vt:lpstr>
      <vt:lpstr>수집</vt:lpstr>
      <vt:lpstr>수집</vt:lpstr>
      <vt:lpstr>수집</vt:lpstr>
      <vt:lpstr>수집</vt:lpstr>
      <vt:lpstr>수집</vt:lpstr>
      <vt:lpstr>수집</vt:lpstr>
      <vt:lpstr>저장</vt:lpstr>
      <vt:lpstr>저장</vt:lpstr>
      <vt:lpstr>저장</vt:lpstr>
      <vt:lpstr>처리 &amp; 분석</vt:lpstr>
      <vt:lpstr>처리 &amp; 분석</vt:lpstr>
      <vt:lpstr>표현</vt:lpstr>
      <vt:lpstr>표현</vt:lpstr>
      <vt:lpstr>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과정</dc:title>
  <dc:creator>Microsoft Office User</dc:creator>
  <cp:lastModifiedBy>Microsoft Office User</cp:lastModifiedBy>
  <cp:revision>25</cp:revision>
  <dcterms:created xsi:type="dcterms:W3CDTF">2021-03-16T23:52:49Z</dcterms:created>
  <dcterms:modified xsi:type="dcterms:W3CDTF">2021-03-17T08:18:40Z</dcterms:modified>
</cp:coreProperties>
</file>